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71" r:id="rId6"/>
    <p:sldId id="274" r:id="rId7"/>
    <p:sldId id="270" r:id="rId8"/>
    <p:sldId id="272" r:id="rId9"/>
    <p:sldId id="269" r:id="rId10"/>
    <p:sldId id="273" r:id="rId11"/>
  </p:sldIdLst>
  <p:sldSz cx="9144000" cy="6858000" type="screen4x3"/>
  <p:notesSz cx="67818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20BF7-FEBD-4C09-8C72-5D5C217E60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E61767E-6678-4F8B-9E64-E0902E1E5927}">
      <dgm:prSet phldrT="[Texte]" custT="1"/>
      <dgm:spPr/>
      <dgm:t>
        <a:bodyPr/>
        <a:lstStyle/>
        <a:p>
          <a:r>
            <a:rPr lang="fr-FR" altLang="fr-FR" sz="2400" dirty="0" smtClean="0"/>
            <a:t>¿</a:t>
          </a:r>
          <a:r>
            <a:rPr lang="fr-FR" altLang="fr-FR" sz="2400" dirty="0" err="1" smtClean="0"/>
            <a:t>Quien</a:t>
          </a:r>
          <a:r>
            <a:rPr lang="fr-FR" altLang="fr-FR" sz="2400" dirty="0" smtClean="0"/>
            <a:t> </a:t>
          </a:r>
          <a:r>
            <a:rPr lang="fr-FR" altLang="fr-FR" sz="2400" dirty="0" err="1" smtClean="0"/>
            <a:t>somos</a:t>
          </a:r>
          <a:r>
            <a:rPr lang="fr-FR" altLang="fr-FR" sz="2400" dirty="0" smtClean="0"/>
            <a:t> ?</a:t>
          </a:r>
          <a:endParaRPr lang="fr-FR" sz="2400" dirty="0"/>
        </a:p>
      </dgm:t>
    </dgm:pt>
    <dgm:pt modelId="{70E2EE63-2D78-4497-BC89-CC43B860D12D}" type="parTrans" cxnId="{0941BCDB-CD8B-463D-BF29-02B889AFA9F4}">
      <dgm:prSet/>
      <dgm:spPr/>
      <dgm:t>
        <a:bodyPr/>
        <a:lstStyle/>
        <a:p>
          <a:endParaRPr lang="fr-FR" sz="1600"/>
        </a:p>
      </dgm:t>
    </dgm:pt>
    <dgm:pt modelId="{3A114A07-C5CF-4E53-807D-891482DFF8B8}" type="sibTrans" cxnId="{0941BCDB-CD8B-463D-BF29-02B889AFA9F4}">
      <dgm:prSet/>
      <dgm:spPr/>
      <dgm:t>
        <a:bodyPr/>
        <a:lstStyle/>
        <a:p>
          <a:endParaRPr lang="fr-FR" sz="1600"/>
        </a:p>
      </dgm:t>
    </dgm:pt>
    <dgm:pt modelId="{94FED95B-3C7B-4DBF-AAAC-BF399EBB4B5A}">
      <dgm:prSet phldrT="[Texte]" custT="1"/>
      <dgm:spPr/>
      <dgm:t>
        <a:bodyPr/>
        <a:lstStyle/>
        <a:p>
          <a:r>
            <a:rPr lang="fr-FR" sz="2400" dirty="0" smtClean="0"/>
            <a:t>RGDP : ¿que es ? </a:t>
          </a:r>
          <a:endParaRPr lang="fr-FR" sz="2400" dirty="0"/>
        </a:p>
      </dgm:t>
    </dgm:pt>
    <dgm:pt modelId="{1572E7C2-2F2F-4062-B35D-CC414C63DD9A}" type="parTrans" cxnId="{AD5EDCCB-59DC-4B57-869E-660D9F023DC4}">
      <dgm:prSet/>
      <dgm:spPr/>
      <dgm:t>
        <a:bodyPr/>
        <a:lstStyle/>
        <a:p>
          <a:endParaRPr lang="fr-FR" sz="1600"/>
        </a:p>
      </dgm:t>
    </dgm:pt>
    <dgm:pt modelId="{53B53747-3796-495B-BEE5-3BEF995CA2DC}" type="sibTrans" cxnId="{AD5EDCCB-59DC-4B57-869E-660D9F023DC4}">
      <dgm:prSet/>
      <dgm:spPr/>
      <dgm:t>
        <a:bodyPr/>
        <a:lstStyle/>
        <a:p>
          <a:endParaRPr lang="fr-FR" sz="1600"/>
        </a:p>
      </dgm:t>
    </dgm:pt>
    <dgm:pt modelId="{9A0D37F8-DC2B-4A2B-9928-072136BBD8BD}">
      <dgm:prSet phldrT="[Texte]" custT="1"/>
      <dgm:spPr/>
      <dgm:t>
        <a:bodyPr/>
        <a:lstStyle/>
        <a:p>
          <a:r>
            <a:rPr lang="fr-FR" sz="2400" dirty="0" err="1" smtClean="0"/>
            <a:t>ePRIVACY</a:t>
          </a:r>
          <a:r>
            <a:rPr lang="fr-FR" sz="2400" dirty="0" smtClean="0"/>
            <a:t> : un nuevo </a:t>
          </a:r>
          <a:r>
            <a:rPr lang="fr-FR" sz="2400" dirty="0" err="1" smtClean="0"/>
            <a:t>reglamento</a:t>
          </a:r>
          <a:r>
            <a:rPr lang="fr-FR" sz="2400" dirty="0" smtClean="0"/>
            <a:t> </a:t>
          </a:r>
          <a:r>
            <a:rPr lang="fr-FR" sz="2400" dirty="0" err="1" smtClean="0"/>
            <a:t>europeo</a:t>
          </a:r>
          <a:r>
            <a:rPr lang="fr-FR" sz="2400" dirty="0" smtClean="0"/>
            <a:t> en 2018</a:t>
          </a:r>
          <a:endParaRPr lang="fr-FR" sz="2400" dirty="0"/>
        </a:p>
      </dgm:t>
    </dgm:pt>
    <dgm:pt modelId="{AC22E86D-3D45-425E-A39B-A6F82E7F2A8E}" type="parTrans" cxnId="{4A94F265-03FE-48B7-9371-E32D425E0756}">
      <dgm:prSet/>
      <dgm:spPr/>
      <dgm:t>
        <a:bodyPr/>
        <a:lstStyle/>
        <a:p>
          <a:endParaRPr lang="fr-FR" sz="1600"/>
        </a:p>
      </dgm:t>
    </dgm:pt>
    <dgm:pt modelId="{4FAE38DF-A3C9-445F-93F5-21B7D07519EC}" type="sibTrans" cxnId="{4A94F265-03FE-48B7-9371-E32D425E0756}">
      <dgm:prSet/>
      <dgm:spPr/>
      <dgm:t>
        <a:bodyPr/>
        <a:lstStyle/>
        <a:p>
          <a:endParaRPr lang="fr-FR" sz="1600"/>
        </a:p>
      </dgm:t>
    </dgm:pt>
    <dgm:pt modelId="{78F42C0A-B483-4C5E-8E1E-125BDF004F78}">
      <dgm:prSet phldrT="[Texte]" custT="1"/>
      <dgm:spPr/>
      <dgm:t>
        <a:bodyPr/>
        <a:lstStyle/>
        <a:p>
          <a:r>
            <a:rPr lang="fr-FR" sz="2400" dirty="0" err="1" smtClean="0"/>
            <a:t>Preguntas</a:t>
          </a:r>
          <a:endParaRPr lang="fr-FR" sz="2400" dirty="0"/>
        </a:p>
      </dgm:t>
    </dgm:pt>
    <dgm:pt modelId="{AE7F923F-9665-4E9D-911D-171A7693A360}" type="parTrans" cxnId="{8B058C22-D19D-4D89-BA46-A7060B9F0054}">
      <dgm:prSet/>
      <dgm:spPr/>
      <dgm:t>
        <a:bodyPr/>
        <a:lstStyle/>
        <a:p>
          <a:endParaRPr lang="fr-FR"/>
        </a:p>
      </dgm:t>
    </dgm:pt>
    <dgm:pt modelId="{808716B0-5BB7-42DB-B127-F428F434169C}" type="sibTrans" cxnId="{8B058C22-D19D-4D89-BA46-A7060B9F0054}">
      <dgm:prSet/>
      <dgm:spPr/>
      <dgm:t>
        <a:bodyPr/>
        <a:lstStyle/>
        <a:p>
          <a:endParaRPr lang="fr-FR"/>
        </a:p>
      </dgm:t>
    </dgm:pt>
    <dgm:pt modelId="{5E735D2B-155E-40CF-B7C7-69B685A3F3A7}" type="pres">
      <dgm:prSet presAssocID="{19A20BF7-FEBD-4C09-8C72-5D5C217E60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12A51BF6-B6D7-4CDA-A634-B60948062FDF}" type="pres">
      <dgm:prSet presAssocID="{19A20BF7-FEBD-4C09-8C72-5D5C217E60E7}" presName="Name1" presStyleCnt="0"/>
      <dgm:spPr/>
      <dgm:t>
        <a:bodyPr/>
        <a:lstStyle/>
        <a:p>
          <a:endParaRPr lang="fr-FR"/>
        </a:p>
      </dgm:t>
    </dgm:pt>
    <dgm:pt modelId="{9BB6856F-03CF-4EFB-82EE-9C65F5EF7A53}" type="pres">
      <dgm:prSet presAssocID="{19A20BF7-FEBD-4C09-8C72-5D5C217E60E7}" presName="cycle" presStyleCnt="0"/>
      <dgm:spPr/>
      <dgm:t>
        <a:bodyPr/>
        <a:lstStyle/>
        <a:p>
          <a:endParaRPr lang="fr-FR"/>
        </a:p>
      </dgm:t>
    </dgm:pt>
    <dgm:pt modelId="{56509B5B-8385-4DE4-9748-89006D65B50A}" type="pres">
      <dgm:prSet presAssocID="{19A20BF7-FEBD-4C09-8C72-5D5C217E60E7}" presName="srcNode" presStyleLbl="node1" presStyleIdx="0" presStyleCnt="4"/>
      <dgm:spPr/>
      <dgm:t>
        <a:bodyPr/>
        <a:lstStyle/>
        <a:p>
          <a:endParaRPr lang="fr-FR"/>
        </a:p>
      </dgm:t>
    </dgm:pt>
    <dgm:pt modelId="{BBA620F9-87A1-4644-862F-03D9A964DE8F}" type="pres">
      <dgm:prSet presAssocID="{19A20BF7-FEBD-4C09-8C72-5D5C217E60E7}" presName="conn" presStyleLbl="parChTrans1D2" presStyleIdx="0" presStyleCnt="1"/>
      <dgm:spPr/>
      <dgm:t>
        <a:bodyPr/>
        <a:lstStyle/>
        <a:p>
          <a:endParaRPr lang="fr-FR"/>
        </a:p>
      </dgm:t>
    </dgm:pt>
    <dgm:pt modelId="{1BFBF752-FDF8-419C-B717-B1442737F18D}" type="pres">
      <dgm:prSet presAssocID="{19A20BF7-FEBD-4C09-8C72-5D5C217E60E7}" presName="extraNode" presStyleLbl="node1" presStyleIdx="0" presStyleCnt="4"/>
      <dgm:spPr/>
      <dgm:t>
        <a:bodyPr/>
        <a:lstStyle/>
        <a:p>
          <a:endParaRPr lang="fr-FR"/>
        </a:p>
      </dgm:t>
    </dgm:pt>
    <dgm:pt modelId="{D1FBADDD-619F-4ED4-B8A4-6427451961E3}" type="pres">
      <dgm:prSet presAssocID="{19A20BF7-FEBD-4C09-8C72-5D5C217E60E7}" presName="dstNode" presStyleLbl="node1" presStyleIdx="0" presStyleCnt="4"/>
      <dgm:spPr/>
      <dgm:t>
        <a:bodyPr/>
        <a:lstStyle/>
        <a:p>
          <a:endParaRPr lang="fr-FR"/>
        </a:p>
      </dgm:t>
    </dgm:pt>
    <dgm:pt modelId="{320D5559-31B2-4EA7-9785-1110F7471EF7}" type="pres">
      <dgm:prSet presAssocID="{6E61767E-6678-4F8B-9E64-E0902E1E592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CC57D9-F106-4253-83F3-145F63C322E2}" type="pres">
      <dgm:prSet presAssocID="{6E61767E-6678-4F8B-9E64-E0902E1E5927}" presName="accent_1" presStyleCnt="0"/>
      <dgm:spPr/>
      <dgm:t>
        <a:bodyPr/>
        <a:lstStyle/>
        <a:p>
          <a:endParaRPr lang="fr-FR"/>
        </a:p>
      </dgm:t>
    </dgm:pt>
    <dgm:pt modelId="{172D34F2-E5C0-4B40-B88A-8AE33A6EC4E2}" type="pres">
      <dgm:prSet presAssocID="{6E61767E-6678-4F8B-9E64-E0902E1E5927}" presName="accentRepeatNode" presStyleLbl="solidFgAcc1" presStyleIdx="0" presStyleCnt="4" custScaleX="47725" custScaleY="47725"/>
      <dgm:spPr/>
      <dgm:t>
        <a:bodyPr/>
        <a:lstStyle/>
        <a:p>
          <a:endParaRPr lang="fr-FR"/>
        </a:p>
      </dgm:t>
    </dgm:pt>
    <dgm:pt modelId="{C5220B88-E526-4A4F-885E-4D88A4DCF4D3}" type="pres">
      <dgm:prSet presAssocID="{94FED95B-3C7B-4DBF-AAAC-BF399EBB4B5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127893-44F9-4F10-9F83-5CE95A2143F6}" type="pres">
      <dgm:prSet presAssocID="{94FED95B-3C7B-4DBF-AAAC-BF399EBB4B5A}" presName="accent_2" presStyleCnt="0"/>
      <dgm:spPr/>
    </dgm:pt>
    <dgm:pt modelId="{92FBDEE2-FF27-4ACC-A883-4D5CF7266C95}" type="pres">
      <dgm:prSet presAssocID="{94FED95B-3C7B-4DBF-AAAC-BF399EBB4B5A}" presName="accentRepeatNode" presStyleLbl="solidFgAcc1" presStyleIdx="1" presStyleCnt="4" custScaleX="47725" custScaleY="47725"/>
      <dgm:spPr/>
      <dgm:t>
        <a:bodyPr/>
        <a:lstStyle/>
        <a:p>
          <a:endParaRPr lang="fr-FR"/>
        </a:p>
      </dgm:t>
    </dgm:pt>
    <dgm:pt modelId="{DFD03F7F-D596-4AA9-AFF9-57E69549EB0E}" type="pres">
      <dgm:prSet presAssocID="{9A0D37F8-DC2B-4A2B-9928-072136BBD8B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B45E42-7B1A-45D8-9B51-B8144D48E06F}" type="pres">
      <dgm:prSet presAssocID="{9A0D37F8-DC2B-4A2B-9928-072136BBD8BD}" presName="accent_3" presStyleCnt="0"/>
      <dgm:spPr/>
    </dgm:pt>
    <dgm:pt modelId="{A26192AD-26B0-4777-A709-D272F8EAF81B}" type="pres">
      <dgm:prSet presAssocID="{9A0D37F8-DC2B-4A2B-9928-072136BBD8BD}" presName="accentRepeatNode" presStyleLbl="solidFgAcc1" presStyleIdx="2" presStyleCnt="4" custScaleX="47567" custScaleY="47567"/>
      <dgm:spPr/>
      <dgm:t>
        <a:bodyPr/>
        <a:lstStyle/>
        <a:p>
          <a:endParaRPr lang="fr-FR"/>
        </a:p>
      </dgm:t>
    </dgm:pt>
    <dgm:pt modelId="{68567AC2-66B1-4892-9459-5F790650FE52}" type="pres">
      <dgm:prSet presAssocID="{78F42C0A-B483-4C5E-8E1E-125BDF004F7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085F4-A2A6-4AF0-9E53-E7B208D33C33}" type="pres">
      <dgm:prSet presAssocID="{78F42C0A-B483-4C5E-8E1E-125BDF004F78}" presName="accent_4" presStyleCnt="0"/>
      <dgm:spPr/>
    </dgm:pt>
    <dgm:pt modelId="{ACD8605A-0117-4FC3-B4D0-0160FAF9D185}" type="pres">
      <dgm:prSet presAssocID="{78F42C0A-B483-4C5E-8E1E-125BDF004F78}" presName="accentRepeatNode" presStyleLbl="solidFgAcc1" presStyleIdx="3" presStyleCnt="4" custScaleX="47438" custScaleY="47438"/>
      <dgm:spPr/>
      <dgm:t>
        <a:bodyPr/>
        <a:lstStyle/>
        <a:p>
          <a:endParaRPr lang="fr-FR"/>
        </a:p>
      </dgm:t>
    </dgm:pt>
  </dgm:ptLst>
  <dgm:cxnLst>
    <dgm:cxn modelId="{AD5EDCCB-59DC-4B57-869E-660D9F023DC4}" srcId="{19A20BF7-FEBD-4C09-8C72-5D5C217E60E7}" destId="{94FED95B-3C7B-4DBF-AAAC-BF399EBB4B5A}" srcOrd="1" destOrd="0" parTransId="{1572E7C2-2F2F-4062-B35D-CC414C63DD9A}" sibTransId="{53B53747-3796-495B-BEE5-3BEF995CA2DC}"/>
    <dgm:cxn modelId="{6BB58CC7-E4FA-4C5D-910C-D8BB7F10F51A}" type="presOf" srcId="{9A0D37F8-DC2B-4A2B-9928-072136BBD8BD}" destId="{DFD03F7F-D596-4AA9-AFF9-57E69549EB0E}" srcOrd="0" destOrd="0" presId="urn:microsoft.com/office/officeart/2008/layout/VerticalCurvedList"/>
    <dgm:cxn modelId="{4A94F265-03FE-48B7-9371-E32D425E0756}" srcId="{19A20BF7-FEBD-4C09-8C72-5D5C217E60E7}" destId="{9A0D37F8-DC2B-4A2B-9928-072136BBD8BD}" srcOrd="2" destOrd="0" parTransId="{AC22E86D-3D45-425E-A39B-A6F82E7F2A8E}" sibTransId="{4FAE38DF-A3C9-445F-93F5-21B7D07519EC}"/>
    <dgm:cxn modelId="{E41BFAA6-85A4-44DD-9293-6674ED936A8A}" type="presOf" srcId="{6E61767E-6678-4F8B-9E64-E0902E1E5927}" destId="{320D5559-31B2-4EA7-9785-1110F7471EF7}" srcOrd="0" destOrd="0" presId="urn:microsoft.com/office/officeart/2008/layout/VerticalCurvedList"/>
    <dgm:cxn modelId="{D7FA2900-CA21-4BA3-9050-8C4C3B72FFF2}" type="presOf" srcId="{3A114A07-C5CF-4E53-807D-891482DFF8B8}" destId="{BBA620F9-87A1-4644-862F-03D9A964DE8F}" srcOrd="0" destOrd="0" presId="urn:microsoft.com/office/officeart/2008/layout/VerticalCurvedList"/>
    <dgm:cxn modelId="{0941BCDB-CD8B-463D-BF29-02B889AFA9F4}" srcId="{19A20BF7-FEBD-4C09-8C72-5D5C217E60E7}" destId="{6E61767E-6678-4F8B-9E64-E0902E1E5927}" srcOrd="0" destOrd="0" parTransId="{70E2EE63-2D78-4497-BC89-CC43B860D12D}" sibTransId="{3A114A07-C5CF-4E53-807D-891482DFF8B8}"/>
    <dgm:cxn modelId="{8B058C22-D19D-4D89-BA46-A7060B9F0054}" srcId="{19A20BF7-FEBD-4C09-8C72-5D5C217E60E7}" destId="{78F42C0A-B483-4C5E-8E1E-125BDF004F78}" srcOrd="3" destOrd="0" parTransId="{AE7F923F-9665-4E9D-911D-171A7693A360}" sibTransId="{808716B0-5BB7-42DB-B127-F428F434169C}"/>
    <dgm:cxn modelId="{92C8BB34-0F6F-42D7-9FF5-DBCFD3B1D6A6}" type="presOf" srcId="{78F42C0A-B483-4C5E-8E1E-125BDF004F78}" destId="{68567AC2-66B1-4892-9459-5F790650FE52}" srcOrd="0" destOrd="0" presId="urn:microsoft.com/office/officeart/2008/layout/VerticalCurvedList"/>
    <dgm:cxn modelId="{46EEB893-F244-42BD-AEBA-635B14D19D02}" type="presOf" srcId="{19A20BF7-FEBD-4C09-8C72-5D5C217E60E7}" destId="{5E735D2B-155E-40CF-B7C7-69B685A3F3A7}" srcOrd="0" destOrd="0" presId="urn:microsoft.com/office/officeart/2008/layout/VerticalCurvedList"/>
    <dgm:cxn modelId="{C5D427CB-04BD-4748-A697-0D3F4E09B77F}" type="presOf" srcId="{94FED95B-3C7B-4DBF-AAAC-BF399EBB4B5A}" destId="{C5220B88-E526-4A4F-885E-4D88A4DCF4D3}" srcOrd="0" destOrd="0" presId="urn:microsoft.com/office/officeart/2008/layout/VerticalCurvedList"/>
    <dgm:cxn modelId="{ECFDB746-FEAF-4358-9F9B-338EACDCF904}" type="presParOf" srcId="{5E735D2B-155E-40CF-B7C7-69B685A3F3A7}" destId="{12A51BF6-B6D7-4CDA-A634-B60948062FDF}" srcOrd="0" destOrd="0" presId="urn:microsoft.com/office/officeart/2008/layout/VerticalCurvedList"/>
    <dgm:cxn modelId="{7CB84FB6-D413-4992-BE4D-011958D31E93}" type="presParOf" srcId="{12A51BF6-B6D7-4CDA-A634-B60948062FDF}" destId="{9BB6856F-03CF-4EFB-82EE-9C65F5EF7A53}" srcOrd="0" destOrd="0" presId="urn:microsoft.com/office/officeart/2008/layout/VerticalCurvedList"/>
    <dgm:cxn modelId="{6FC2E4D7-873F-4913-9D6B-4296CCB8A707}" type="presParOf" srcId="{9BB6856F-03CF-4EFB-82EE-9C65F5EF7A53}" destId="{56509B5B-8385-4DE4-9748-89006D65B50A}" srcOrd="0" destOrd="0" presId="urn:microsoft.com/office/officeart/2008/layout/VerticalCurvedList"/>
    <dgm:cxn modelId="{1FC8FB8A-770C-425C-8EB2-92C7A7FA7159}" type="presParOf" srcId="{9BB6856F-03CF-4EFB-82EE-9C65F5EF7A53}" destId="{BBA620F9-87A1-4644-862F-03D9A964DE8F}" srcOrd="1" destOrd="0" presId="urn:microsoft.com/office/officeart/2008/layout/VerticalCurvedList"/>
    <dgm:cxn modelId="{DB385BD6-DEAB-45E1-B2DF-6B531396680B}" type="presParOf" srcId="{9BB6856F-03CF-4EFB-82EE-9C65F5EF7A53}" destId="{1BFBF752-FDF8-419C-B717-B1442737F18D}" srcOrd="2" destOrd="0" presId="urn:microsoft.com/office/officeart/2008/layout/VerticalCurvedList"/>
    <dgm:cxn modelId="{697A71F6-1004-4F20-9B28-CEB3D256EE41}" type="presParOf" srcId="{9BB6856F-03CF-4EFB-82EE-9C65F5EF7A53}" destId="{D1FBADDD-619F-4ED4-B8A4-6427451961E3}" srcOrd="3" destOrd="0" presId="urn:microsoft.com/office/officeart/2008/layout/VerticalCurvedList"/>
    <dgm:cxn modelId="{48CBCF3C-A939-43B7-B885-49FD5C5B444B}" type="presParOf" srcId="{12A51BF6-B6D7-4CDA-A634-B60948062FDF}" destId="{320D5559-31B2-4EA7-9785-1110F7471EF7}" srcOrd="1" destOrd="0" presId="urn:microsoft.com/office/officeart/2008/layout/VerticalCurvedList"/>
    <dgm:cxn modelId="{4EB76E94-A8ED-4826-A50B-523EF73C92BC}" type="presParOf" srcId="{12A51BF6-B6D7-4CDA-A634-B60948062FDF}" destId="{C6CC57D9-F106-4253-83F3-145F63C322E2}" srcOrd="2" destOrd="0" presId="urn:microsoft.com/office/officeart/2008/layout/VerticalCurvedList"/>
    <dgm:cxn modelId="{46844A9C-880B-45F6-9CDC-05100D272A42}" type="presParOf" srcId="{C6CC57D9-F106-4253-83F3-145F63C322E2}" destId="{172D34F2-E5C0-4B40-B88A-8AE33A6EC4E2}" srcOrd="0" destOrd="0" presId="urn:microsoft.com/office/officeart/2008/layout/VerticalCurvedList"/>
    <dgm:cxn modelId="{B996F2DA-CDB0-4104-9DAD-D733C5661ED8}" type="presParOf" srcId="{12A51BF6-B6D7-4CDA-A634-B60948062FDF}" destId="{C5220B88-E526-4A4F-885E-4D88A4DCF4D3}" srcOrd="3" destOrd="0" presId="urn:microsoft.com/office/officeart/2008/layout/VerticalCurvedList"/>
    <dgm:cxn modelId="{9A520835-0423-4C98-B34B-4D609148F44E}" type="presParOf" srcId="{12A51BF6-B6D7-4CDA-A634-B60948062FDF}" destId="{55127893-44F9-4F10-9F83-5CE95A2143F6}" srcOrd="4" destOrd="0" presId="urn:microsoft.com/office/officeart/2008/layout/VerticalCurvedList"/>
    <dgm:cxn modelId="{9FEEE06E-B8C1-491C-BB27-B8EB956F11B3}" type="presParOf" srcId="{55127893-44F9-4F10-9F83-5CE95A2143F6}" destId="{92FBDEE2-FF27-4ACC-A883-4D5CF7266C95}" srcOrd="0" destOrd="0" presId="urn:microsoft.com/office/officeart/2008/layout/VerticalCurvedList"/>
    <dgm:cxn modelId="{F186C4E5-6D39-4652-B3CB-1CB4BB1C2B42}" type="presParOf" srcId="{12A51BF6-B6D7-4CDA-A634-B60948062FDF}" destId="{DFD03F7F-D596-4AA9-AFF9-57E69549EB0E}" srcOrd="5" destOrd="0" presId="urn:microsoft.com/office/officeart/2008/layout/VerticalCurvedList"/>
    <dgm:cxn modelId="{26545138-6EA0-4108-8430-D18E75144ED3}" type="presParOf" srcId="{12A51BF6-B6D7-4CDA-A634-B60948062FDF}" destId="{BCB45E42-7B1A-45D8-9B51-B8144D48E06F}" srcOrd="6" destOrd="0" presId="urn:microsoft.com/office/officeart/2008/layout/VerticalCurvedList"/>
    <dgm:cxn modelId="{E7424B9B-AAD1-479C-B9E8-9BE6A10ECE55}" type="presParOf" srcId="{BCB45E42-7B1A-45D8-9B51-B8144D48E06F}" destId="{A26192AD-26B0-4777-A709-D272F8EAF81B}" srcOrd="0" destOrd="0" presId="urn:microsoft.com/office/officeart/2008/layout/VerticalCurvedList"/>
    <dgm:cxn modelId="{EDADABC0-D016-4911-8F25-197099C291CF}" type="presParOf" srcId="{12A51BF6-B6D7-4CDA-A634-B60948062FDF}" destId="{68567AC2-66B1-4892-9459-5F790650FE52}" srcOrd="7" destOrd="0" presId="urn:microsoft.com/office/officeart/2008/layout/VerticalCurvedList"/>
    <dgm:cxn modelId="{C958D3B4-E2E6-4AA7-A474-034F04E9CD96}" type="presParOf" srcId="{12A51BF6-B6D7-4CDA-A634-B60948062FDF}" destId="{A8E085F4-A2A6-4AF0-9E53-E7B208D33C33}" srcOrd="8" destOrd="0" presId="urn:microsoft.com/office/officeart/2008/layout/VerticalCurvedList"/>
    <dgm:cxn modelId="{A8F4C23F-D316-4DEB-87C4-73AC541C4E38}" type="presParOf" srcId="{A8E085F4-A2A6-4AF0-9E53-E7B208D33C33}" destId="{ACD8605A-0117-4FC3-B4D0-0160FAF9D1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620F9-87A1-4644-862F-03D9A964DE8F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D5559-31B2-4EA7-9785-1110F7471EF7}">
      <dsp:nvSpPr>
        <dsp:cNvPr id="0" name=""/>
        <dsp:cNvSpPr/>
      </dsp:nvSpPr>
      <dsp:spPr>
        <a:xfrm>
          <a:off x="624485" y="426270"/>
          <a:ext cx="7876238" cy="8529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2400" kern="1200" dirty="0" smtClean="0"/>
            <a:t>¿</a:t>
          </a:r>
          <a:r>
            <a:rPr lang="fr-FR" altLang="fr-FR" sz="2400" kern="1200" dirty="0" err="1" smtClean="0"/>
            <a:t>Quien</a:t>
          </a:r>
          <a:r>
            <a:rPr lang="fr-FR" altLang="fr-FR" sz="2400" kern="1200" dirty="0" smtClean="0"/>
            <a:t> </a:t>
          </a:r>
          <a:r>
            <a:rPr lang="fr-FR" altLang="fr-FR" sz="2400" kern="1200" dirty="0" err="1" smtClean="0"/>
            <a:t>somos</a:t>
          </a:r>
          <a:r>
            <a:rPr lang="fr-FR" altLang="fr-FR" sz="2400" kern="1200" dirty="0" smtClean="0"/>
            <a:t> ?</a:t>
          </a:r>
          <a:endParaRPr lang="fr-FR" sz="2400" kern="1200" dirty="0"/>
        </a:p>
      </dsp:txBody>
      <dsp:txXfrm>
        <a:off x="624485" y="426270"/>
        <a:ext cx="7876238" cy="852983"/>
      </dsp:txXfrm>
    </dsp:sp>
    <dsp:sp modelId="{172D34F2-E5C0-4B40-B88A-8AE33A6EC4E2}">
      <dsp:nvSpPr>
        <dsp:cNvPr id="0" name=""/>
        <dsp:cNvSpPr/>
      </dsp:nvSpPr>
      <dsp:spPr>
        <a:xfrm>
          <a:off x="370056" y="598332"/>
          <a:ext cx="508858" cy="5088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20B88-E526-4A4F-885E-4D88A4DCF4D3}">
      <dsp:nvSpPr>
        <dsp:cNvPr id="0" name=""/>
        <dsp:cNvSpPr/>
      </dsp:nvSpPr>
      <dsp:spPr>
        <a:xfrm>
          <a:off x="1113521" y="1705967"/>
          <a:ext cx="7387203" cy="8529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RGDP : ¿que es ? </a:t>
          </a:r>
          <a:endParaRPr lang="fr-FR" sz="2400" kern="1200" dirty="0"/>
        </a:p>
      </dsp:txBody>
      <dsp:txXfrm>
        <a:off x="1113521" y="1705967"/>
        <a:ext cx="7387203" cy="852983"/>
      </dsp:txXfrm>
    </dsp:sp>
    <dsp:sp modelId="{92FBDEE2-FF27-4ACC-A883-4D5CF7266C95}">
      <dsp:nvSpPr>
        <dsp:cNvPr id="0" name=""/>
        <dsp:cNvSpPr/>
      </dsp:nvSpPr>
      <dsp:spPr>
        <a:xfrm>
          <a:off x="859092" y="1878030"/>
          <a:ext cx="508858" cy="5088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03F7F-D596-4AA9-AFF9-57E69549EB0E}">
      <dsp:nvSpPr>
        <dsp:cNvPr id="0" name=""/>
        <dsp:cNvSpPr/>
      </dsp:nvSpPr>
      <dsp:spPr>
        <a:xfrm>
          <a:off x="1113521" y="2985664"/>
          <a:ext cx="7387203" cy="8529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ePRIVACY</a:t>
          </a:r>
          <a:r>
            <a:rPr lang="fr-FR" sz="2400" kern="1200" dirty="0" smtClean="0"/>
            <a:t> : un nuevo </a:t>
          </a:r>
          <a:r>
            <a:rPr lang="fr-FR" sz="2400" kern="1200" dirty="0" err="1" smtClean="0"/>
            <a:t>reglamento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europeo</a:t>
          </a:r>
          <a:r>
            <a:rPr lang="fr-FR" sz="2400" kern="1200" dirty="0" smtClean="0"/>
            <a:t> en 2018</a:t>
          </a:r>
          <a:endParaRPr lang="fr-FR" sz="2400" kern="1200" dirty="0"/>
        </a:p>
      </dsp:txBody>
      <dsp:txXfrm>
        <a:off x="1113521" y="2985664"/>
        <a:ext cx="7387203" cy="852983"/>
      </dsp:txXfrm>
    </dsp:sp>
    <dsp:sp modelId="{A26192AD-26B0-4777-A709-D272F8EAF81B}">
      <dsp:nvSpPr>
        <dsp:cNvPr id="0" name=""/>
        <dsp:cNvSpPr/>
      </dsp:nvSpPr>
      <dsp:spPr>
        <a:xfrm>
          <a:off x="859934" y="3158569"/>
          <a:ext cx="507173" cy="50717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67AC2-66B1-4892-9459-5F790650FE52}">
      <dsp:nvSpPr>
        <dsp:cNvPr id="0" name=""/>
        <dsp:cNvSpPr/>
      </dsp:nvSpPr>
      <dsp:spPr>
        <a:xfrm>
          <a:off x="624485" y="4265362"/>
          <a:ext cx="7876238" cy="8529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Preguntas</a:t>
          </a:r>
          <a:endParaRPr lang="fr-FR" sz="2400" kern="1200" dirty="0"/>
        </a:p>
      </dsp:txBody>
      <dsp:txXfrm>
        <a:off x="624485" y="4265362"/>
        <a:ext cx="7876238" cy="852983"/>
      </dsp:txXfrm>
    </dsp:sp>
    <dsp:sp modelId="{ACD8605A-0117-4FC3-B4D0-0160FAF9D185}">
      <dsp:nvSpPr>
        <dsp:cNvPr id="0" name=""/>
        <dsp:cNvSpPr/>
      </dsp:nvSpPr>
      <dsp:spPr>
        <a:xfrm>
          <a:off x="371586" y="4438955"/>
          <a:ext cx="505798" cy="50579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58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87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84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46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5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97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8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3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6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63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64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4688-0D29-4991-871D-1B3BBBC3FFA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4658-D5CA-44D6-BCD9-6C9A5F32A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9712" y="2348880"/>
            <a:ext cx="6408712" cy="2804614"/>
          </a:xfrm>
        </p:spPr>
        <p:txBody>
          <a:bodyPr>
            <a:noAutofit/>
          </a:bodyPr>
          <a:lstStyle/>
          <a:p>
            <a:r>
              <a:rPr lang="fr-FR" altLang="fr-FR" sz="5400" b="1" dirty="0" smtClean="0">
                <a:solidFill>
                  <a:schemeClr val="tx1"/>
                </a:solidFill>
              </a:rPr>
              <a:t>ES NOG</a:t>
            </a:r>
            <a:endParaRPr lang="fr-FR" altLang="fr-FR" sz="5400" b="1" i="1" dirty="0" smtClean="0">
              <a:solidFill>
                <a:schemeClr val="tx1"/>
              </a:solidFill>
            </a:endParaRPr>
          </a:p>
          <a:p>
            <a:r>
              <a:rPr lang="fr-FR" altLang="fr-FR" sz="5400" b="1" i="1" dirty="0" smtClean="0">
                <a:solidFill>
                  <a:schemeClr val="tx1"/>
                </a:solidFill>
              </a:rPr>
              <a:t>Madrid, 31 de </a:t>
            </a:r>
            <a:r>
              <a:rPr lang="fr-FR" altLang="fr-FR" sz="5400" b="1" i="1" dirty="0" err="1" smtClean="0">
                <a:solidFill>
                  <a:schemeClr val="tx1"/>
                </a:solidFill>
              </a:rPr>
              <a:t>Octubre</a:t>
            </a:r>
            <a:r>
              <a:rPr lang="fr-FR" altLang="fr-FR" sz="5400" b="1" i="1" dirty="0" smtClean="0">
                <a:solidFill>
                  <a:schemeClr val="tx1"/>
                </a:solidFill>
              </a:rPr>
              <a:t>, 2017</a:t>
            </a:r>
          </a:p>
          <a:p>
            <a:pPr algn="l"/>
            <a:endParaRPr lang="fr-FR" altLang="fr-FR" sz="2400" b="1" i="1" dirty="0" smtClean="0">
              <a:solidFill>
                <a:schemeClr val="tx1"/>
              </a:solidFill>
            </a:endParaRPr>
          </a:p>
          <a:p>
            <a:endParaRPr lang="fr-FR" sz="2400" i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07704" y="2420888"/>
            <a:ext cx="0" cy="25202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3012"/>
            <a:ext cx="9108504" cy="18169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" y="5942841"/>
            <a:ext cx="9086918" cy="8820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3012"/>
            <a:ext cx="9108504" cy="18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3012"/>
            <a:ext cx="9108504" cy="1816957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203848" y="2564904"/>
            <a:ext cx="2783638" cy="2428532"/>
            <a:chOff x="3059355" y="3422114"/>
            <a:chExt cx="2110892" cy="1688713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059355" y="3422114"/>
              <a:ext cx="2110892" cy="16887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108816" y="3471575"/>
              <a:ext cx="2011970" cy="1589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kern="1200" dirty="0" smtClean="0"/>
                <a:t>Gracias </a:t>
              </a:r>
              <a:r>
                <a:rPr lang="fr-FR" sz="3200" kern="1200" dirty="0" err="1" smtClean="0"/>
                <a:t>por</a:t>
              </a:r>
              <a:r>
                <a:rPr lang="fr-FR" sz="3200" kern="1200" dirty="0" smtClean="0"/>
                <a:t> </a:t>
              </a:r>
              <a:r>
                <a:rPr lang="fr-FR" sz="3200" kern="1200" dirty="0" err="1" smtClean="0"/>
                <a:t>vuestra</a:t>
              </a:r>
              <a:r>
                <a:rPr lang="fr-FR" sz="3200" kern="1200" dirty="0" smtClean="0"/>
                <a:t> </a:t>
              </a:r>
              <a:r>
                <a:rPr lang="fr-FR" sz="3200" kern="1200" dirty="0" err="1" smtClean="0"/>
                <a:t>atención</a:t>
              </a:r>
              <a:r>
                <a:rPr lang="fr-FR" sz="3200" kern="1200" dirty="0" smtClean="0"/>
                <a:t> !</a:t>
              </a:r>
              <a:endParaRPr lang="fr-FR" sz="3200" kern="1200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" y="5970443"/>
            <a:ext cx="9144000" cy="8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altLang="fr-FR" sz="2000" b="1" dirty="0" smtClean="0">
                <a:solidFill>
                  <a:schemeClr val="tx2"/>
                </a:solidFill>
              </a:rPr>
              <a:t>Agenda</a:t>
            </a:r>
            <a:endParaRPr lang="fr-FR" sz="1800" dirty="0">
              <a:solidFill>
                <a:schemeClr val="tx2"/>
              </a:solidFill>
            </a:endParaRP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472002"/>
              </p:ext>
            </p:extLst>
          </p:nvPr>
        </p:nvGraphicFramePr>
        <p:xfrm>
          <a:off x="457200" y="1052736"/>
          <a:ext cx="85792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63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altLang="fr-FR" sz="2000" b="1" dirty="0" err="1" smtClean="0">
                <a:solidFill>
                  <a:schemeClr val="tx2"/>
                </a:solidFill>
              </a:rPr>
              <a:t>Qien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somos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?</a:t>
            </a:r>
            <a:r>
              <a:rPr lang="fr-FR" altLang="fr-FR" sz="1800" b="1" dirty="0" smtClean="0">
                <a:solidFill>
                  <a:schemeClr val="tx2"/>
                </a:solidFill>
              </a:rPr>
              <a:t> </a:t>
            </a:r>
            <a:endParaRPr lang="fr-FR" sz="1400" dirty="0">
              <a:solidFill>
                <a:schemeClr val="tx2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2160"/>
            <a:ext cx="7416824" cy="526318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r-FR" altLang="fr-FR" sz="2100" dirty="0" smtClean="0"/>
              <a:t>Un </a:t>
            </a:r>
            <a:r>
              <a:rPr lang="fr-FR" altLang="fr-FR" sz="2100" dirty="0" err="1" smtClean="0"/>
              <a:t>grupo</a:t>
            </a:r>
            <a:r>
              <a:rPr lang="fr-FR" altLang="fr-FR" sz="2100" dirty="0" smtClean="0"/>
              <a:t> </a:t>
            </a:r>
            <a:r>
              <a:rPr lang="fr-FR" altLang="fr-FR" sz="2100" dirty="0" err="1" smtClean="0"/>
              <a:t>internacional</a:t>
            </a:r>
            <a:r>
              <a:rPr lang="fr-FR" altLang="fr-FR" sz="2100" dirty="0" smtClean="0"/>
              <a:t> de </a:t>
            </a:r>
            <a:r>
              <a:rPr lang="fr-FR" altLang="fr-FR" sz="2100" dirty="0" err="1" smtClean="0"/>
              <a:t>negocio</a:t>
            </a:r>
            <a:r>
              <a:rPr lang="fr-FR" altLang="fr-FR" sz="2100" dirty="0" smtClean="0"/>
              <a:t> de </a:t>
            </a:r>
            <a:r>
              <a:rPr lang="fr-FR" altLang="fr-FR" sz="2100" dirty="0" err="1" smtClean="0"/>
              <a:t>materiales</a:t>
            </a:r>
            <a:r>
              <a:rPr lang="fr-FR" altLang="fr-FR" sz="2100" dirty="0" smtClean="0"/>
              <a:t> de </a:t>
            </a:r>
            <a:r>
              <a:rPr lang="fr-FR" altLang="fr-FR" sz="2100" dirty="0" err="1" smtClean="0"/>
              <a:t>telecomunicacion</a:t>
            </a:r>
            <a:r>
              <a:rPr lang="fr-FR" altLang="fr-FR" sz="2100" dirty="0" smtClean="0"/>
              <a:t> </a:t>
            </a:r>
            <a:r>
              <a:rPr lang="fr-FR" altLang="fr-FR" sz="2100" dirty="0" err="1" smtClean="0"/>
              <a:t>usados</a:t>
            </a:r>
            <a:r>
              <a:rPr lang="fr-FR" altLang="fr-FR" sz="2100" dirty="0" smtClean="0"/>
              <a:t> de 40 </a:t>
            </a:r>
            <a:r>
              <a:rPr lang="fr-FR" altLang="fr-FR" sz="2100" dirty="0" err="1" smtClean="0"/>
              <a:t>personas</a:t>
            </a:r>
            <a:endParaRPr lang="fr-FR" altLang="fr-FR" sz="2100" dirty="0" smtClean="0"/>
          </a:p>
          <a:p>
            <a:pPr>
              <a:spcBef>
                <a:spcPct val="0"/>
              </a:spcBef>
            </a:pPr>
            <a:endParaRPr lang="fr-FR" altLang="fr-FR" sz="2100" dirty="0" smtClean="0"/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fr-FR" sz="1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2204864"/>
            <a:ext cx="7496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</a:rPr>
              <a:t>RGPD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2160"/>
            <a:ext cx="7416824" cy="5407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s-ES" sz="2800" dirty="0"/>
              <a:t>Reglamento general de protección de </a:t>
            </a:r>
            <a:r>
              <a:rPr lang="es-ES" sz="2800" dirty="0" smtClean="0"/>
              <a:t>datos</a:t>
            </a:r>
          </a:p>
          <a:p>
            <a:pPr>
              <a:spcBef>
                <a:spcPct val="0"/>
              </a:spcBef>
            </a:pPr>
            <a:r>
              <a:rPr lang="es-ES" sz="2800" dirty="0" smtClean="0"/>
              <a:t>Es un reglamento europeo (y no una directiva)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El mismo para todos los 28 </a:t>
            </a:r>
            <a:r>
              <a:rPr lang="es-ES" sz="2000" dirty="0" err="1" smtClean="0"/>
              <a:t>paises</a:t>
            </a:r>
            <a:r>
              <a:rPr lang="es-ES" sz="2000" dirty="0" smtClean="0"/>
              <a:t> de Europa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No depende de las leyes nacionales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Va a </a:t>
            </a:r>
            <a:r>
              <a:rPr lang="es-ES" sz="2000" dirty="0" smtClean="0"/>
              <a:t>sustituir a </a:t>
            </a:r>
            <a:r>
              <a:rPr lang="es-ES" sz="2000" dirty="0" smtClean="0"/>
              <a:t>la LOPD (Ley Orgánica de </a:t>
            </a:r>
            <a:r>
              <a:rPr lang="es-ES" sz="2000" dirty="0" smtClean="0"/>
              <a:t>Protección de </a:t>
            </a:r>
            <a:r>
              <a:rPr lang="es-ES" sz="2000" dirty="0" smtClean="0"/>
              <a:t>Datos de Carácter Personal)</a:t>
            </a:r>
          </a:p>
          <a:p>
            <a:pPr>
              <a:spcBef>
                <a:spcPct val="0"/>
              </a:spcBef>
            </a:pPr>
            <a:r>
              <a:rPr lang="es-ES" sz="2800" dirty="0" smtClean="0"/>
              <a:t>¿ </a:t>
            </a:r>
            <a:r>
              <a:rPr lang="es-ES" sz="2800" dirty="0" smtClean="0"/>
              <a:t>A </a:t>
            </a:r>
            <a:r>
              <a:rPr lang="es-ES" sz="2800" dirty="0" smtClean="0"/>
              <a:t>quien afecta ?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Todas las empresas, sea cual sea su tamaño y de todos los sectores de actividad</a:t>
            </a:r>
          </a:p>
          <a:p>
            <a:pPr>
              <a:spcBef>
                <a:spcPct val="0"/>
              </a:spcBef>
            </a:pPr>
            <a:r>
              <a:rPr lang="es-ES" sz="2800" dirty="0" smtClean="0"/>
              <a:t>¿Qué dice este reglamento ?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Que todos los datos privados deben ser eliminados </a:t>
            </a:r>
          </a:p>
          <a:p>
            <a:pPr>
              <a:spcBef>
                <a:spcPct val="0"/>
              </a:spcBef>
            </a:pPr>
            <a:r>
              <a:rPr lang="es-ES" sz="2800" dirty="0" smtClean="0"/>
              <a:t>¿Cuando se “implementa” ?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El 25 de Mayo de 2018</a:t>
            </a:r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lvl="1">
              <a:spcBef>
                <a:spcPct val="0"/>
              </a:spcBef>
            </a:pPr>
            <a:endParaRPr lang="fr-FR" sz="1800" dirty="0" smtClean="0"/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6"/>
          <p:cNvCxnSpPr/>
          <p:nvPr/>
        </p:nvCxnSpPr>
        <p:spPr>
          <a:xfrm>
            <a:off x="457200" y="1264135"/>
            <a:ext cx="0" cy="526120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</a:rPr>
              <a:t>RGPD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572" y="1155135"/>
            <a:ext cx="7704856" cy="5407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s-ES" dirty="0" smtClean="0"/>
              <a:t>¿Y </a:t>
            </a:r>
            <a:r>
              <a:rPr lang="es-ES" dirty="0"/>
              <a:t>porque </a:t>
            </a:r>
            <a:r>
              <a:rPr lang="es-ES" dirty="0" smtClean="0"/>
              <a:t>debo atender a </a:t>
            </a:r>
            <a:r>
              <a:rPr lang="es-ES" dirty="0"/>
              <a:t>la presentación de este </a:t>
            </a:r>
            <a:r>
              <a:rPr lang="es-ES" dirty="0" smtClean="0"/>
              <a:t>señor francés </a:t>
            </a:r>
            <a:r>
              <a:rPr lang="es-ES" dirty="0"/>
              <a:t>?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s-ES" sz="3200" dirty="0"/>
              <a:t>Porque las multas van a ser muy elevadas : </a:t>
            </a:r>
          </a:p>
          <a:p>
            <a:pPr lvl="2">
              <a:spcBef>
                <a:spcPct val="0"/>
              </a:spcBef>
            </a:pPr>
            <a:r>
              <a:rPr lang="es-ES" sz="2800" dirty="0"/>
              <a:t>20 millones de euros </a:t>
            </a:r>
          </a:p>
          <a:p>
            <a:pPr lvl="2">
              <a:spcBef>
                <a:spcPct val="0"/>
              </a:spcBef>
            </a:pPr>
            <a:r>
              <a:rPr lang="es-ES" sz="2800" dirty="0"/>
              <a:t>o hasta </a:t>
            </a:r>
            <a:r>
              <a:rPr lang="fr-FR" sz="2800" dirty="0"/>
              <a:t>4% de </a:t>
            </a:r>
            <a:r>
              <a:rPr lang="fr-FR" sz="2800" dirty="0" err="1" smtClean="0"/>
              <a:t>volúmen</a:t>
            </a:r>
            <a:r>
              <a:rPr lang="fr-FR" sz="2800" dirty="0" smtClean="0"/>
              <a:t> </a:t>
            </a:r>
            <a:r>
              <a:rPr lang="fr-FR" sz="2800" dirty="0"/>
              <a:t>del </a:t>
            </a:r>
            <a:r>
              <a:rPr lang="fr-FR" sz="2800" dirty="0" err="1"/>
              <a:t>negocio</a:t>
            </a:r>
            <a:r>
              <a:rPr lang="fr-FR" sz="2800" dirty="0"/>
              <a:t> </a:t>
            </a:r>
            <a:r>
              <a:rPr lang="fr-FR" sz="2800" dirty="0" err="1"/>
              <a:t>bruto</a:t>
            </a:r>
            <a:r>
              <a:rPr lang="fr-FR" sz="2800" dirty="0"/>
              <a:t> </a:t>
            </a:r>
            <a:r>
              <a:rPr lang="fr-FR" sz="2800" dirty="0" err="1"/>
              <a:t>anual</a:t>
            </a:r>
            <a:r>
              <a:rPr lang="fr-FR" sz="2800" dirty="0"/>
              <a:t> </a:t>
            </a:r>
            <a:endParaRPr lang="es-ES" sz="3200" dirty="0"/>
          </a:p>
          <a:p>
            <a:pPr>
              <a:spcBef>
                <a:spcPct val="0"/>
              </a:spcBef>
            </a:pPr>
            <a:r>
              <a:rPr lang="fr-FR" dirty="0" smtClean="0"/>
              <a:t>¿Que un data </a:t>
            </a:r>
            <a:r>
              <a:rPr lang="fr-FR" dirty="0" err="1" smtClean="0"/>
              <a:t>personal</a:t>
            </a:r>
            <a:r>
              <a:rPr lang="fr-FR" dirty="0" smtClean="0"/>
              <a:t> ?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“cualquier información que pudiera utilizarse, por sí sola o conjuntamente con otros datos, para identificar a un individuo</a:t>
            </a:r>
            <a:r>
              <a:rPr lang="es-ES" dirty="0" smtClean="0"/>
              <a:t>” (incluye IP </a:t>
            </a:r>
            <a:r>
              <a:rPr lang="es-ES" dirty="0" err="1" smtClean="0"/>
              <a:t>adresses</a:t>
            </a:r>
            <a:r>
              <a:rPr lang="es-ES" dirty="0" smtClean="0"/>
              <a:t>, ID, etc.)</a:t>
            </a:r>
            <a:endParaRPr lang="es-ES" sz="1800" dirty="0" smtClean="0"/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lvl="1">
              <a:spcBef>
                <a:spcPct val="0"/>
              </a:spcBef>
            </a:pPr>
            <a:endParaRPr lang="fr-FR" sz="1800" dirty="0" smtClean="0"/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6"/>
          <p:cNvCxnSpPr/>
          <p:nvPr/>
        </p:nvCxnSpPr>
        <p:spPr>
          <a:xfrm>
            <a:off x="457200" y="1264135"/>
            <a:ext cx="0" cy="518920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</a:rPr>
              <a:t>RGPD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34423"/>
            <a:ext cx="7704856" cy="5407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¿Que </a:t>
            </a:r>
            <a:r>
              <a:rPr lang="fr-FR" dirty="0" err="1" smtClean="0"/>
              <a:t>hay</a:t>
            </a:r>
            <a:r>
              <a:rPr lang="fr-FR" dirty="0" smtClean="0"/>
              <a:t> que </a:t>
            </a:r>
            <a:r>
              <a:rPr lang="fr-FR" dirty="0" err="1" smtClean="0"/>
              <a:t>hacer</a:t>
            </a:r>
            <a:r>
              <a:rPr lang="fr-FR" dirty="0" smtClean="0"/>
              <a:t> para </a:t>
            </a:r>
            <a:r>
              <a:rPr lang="fr-FR" dirty="0" err="1" smtClean="0"/>
              <a:t>cumplir</a:t>
            </a:r>
            <a:r>
              <a:rPr lang="fr-FR" dirty="0" smtClean="0"/>
              <a:t> la RGPD ?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Analizar </a:t>
            </a:r>
          </a:p>
          <a:p>
            <a:pPr lvl="2">
              <a:spcBef>
                <a:spcPct val="0"/>
              </a:spcBef>
            </a:pPr>
            <a:r>
              <a:rPr lang="es-ES" dirty="0" smtClean="0"/>
              <a:t>donde son “</a:t>
            </a:r>
            <a:r>
              <a:rPr lang="es-ES" dirty="0" err="1" smtClean="0"/>
              <a:t>stored</a:t>
            </a:r>
            <a:r>
              <a:rPr lang="es-ES" dirty="0" smtClean="0"/>
              <a:t>” los datos personales</a:t>
            </a:r>
          </a:p>
          <a:p>
            <a:pPr lvl="2">
              <a:spcBef>
                <a:spcPct val="0"/>
              </a:spcBef>
            </a:pPr>
            <a:r>
              <a:rPr lang="es-ES" dirty="0" smtClean="0"/>
              <a:t>los riesgos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Para las compañías de más de 250 personas </a:t>
            </a:r>
            <a:r>
              <a:rPr lang="fr-FR" dirty="0" err="1" smtClean="0"/>
              <a:t>nombrar</a:t>
            </a:r>
            <a:r>
              <a:rPr lang="fr-FR" dirty="0" smtClean="0"/>
              <a:t> </a:t>
            </a:r>
            <a:r>
              <a:rPr lang="es-ES" dirty="0" smtClean="0"/>
              <a:t>un DPO (Data </a:t>
            </a:r>
            <a:r>
              <a:rPr lang="es-ES" dirty="0" err="1" smtClean="0"/>
              <a:t>Protection</a:t>
            </a:r>
            <a:r>
              <a:rPr lang="es-ES" dirty="0" smtClean="0"/>
              <a:t> </a:t>
            </a:r>
            <a:r>
              <a:rPr lang="es-ES" dirty="0" err="1" smtClean="0"/>
              <a:t>Officer</a:t>
            </a:r>
            <a:r>
              <a:rPr lang="es-ES" dirty="0" smtClean="0"/>
              <a:t>) que será responsable de la política de protección de lo datos personales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Reporte los brechas de seguridad en 72 horas a </a:t>
            </a:r>
            <a:r>
              <a:rPr lang="es-ES" dirty="0"/>
              <a:t>Agencia Española de Protección de Datos</a:t>
            </a:r>
            <a:endParaRPr lang="es-ES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lvl="1">
              <a:spcBef>
                <a:spcPct val="0"/>
              </a:spcBef>
            </a:pPr>
            <a:endParaRPr lang="fr-FR" sz="1800" dirty="0" smtClean="0"/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6"/>
          <p:cNvCxnSpPr/>
          <p:nvPr/>
        </p:nvCxnSpPr>
        <p:spPr>
          <a:xfrm>
            <a:off x="457200" y="1264135"/>
            <a:ext cx="0" cy="518920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9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</a:rPr>
              <a:t/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endParaRPr lang="fr-FR" sz="1800" dirty="0">
              <a:solidFill>
                <a:schemeClr val="tx2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83568" y="1408212"/>
            <a:ext cx="7848872" cy="470238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fr-FR" altLang="fr-FR" dirty="0" smtClean="0">
                <a:solidFill>
                  <a:prstClr val="black"/>
                </a:solidFill>
              </a:rPr>
              <a:t>¿</a:t>
            </a:r>
            <a:r>
              <a:rPr lang="fr-FR" altLang="fr-FR" dirty="0" err="1" smtClean="0">
                <a:solidFill>
                  <a:prstClr val="black"/>
                </a:solidFill>
              </a:rPr>
              <a:t>Queréis</a:t>
            </a:r>
            <a:r>
              <a:rPr lang="fr-FR" altLang="fr-FR" dirty="0" smtClean="0">
                <a:solidFill>
                  <a:prstClr val="black"/>
                </a:solidFill>
              </a:rPr>
              <a:t> </a:t>
            </a:r>
            <a:r>
              <a:rPr lang="fr-FR" altLang="fr-FR" dirty="0" err="1" smtClean="0">
                <a:solidFill>
                  <a:prstClr val="black"/>
                </a:solidFill>
              </a:rPr>
              <a:t>otra</a:t>
            </a:r>
            <a:r>
              <a:rPr lang="fr-FR" altLang="fr-FR" dirty="0" smtClean="0">
                <a:solidFill>
                  <a:prstClr val="black"/>
                </a:solidFill>
              </a:rPr>
              <a:t> </a:t>
            </a:r>
            <a:r>
              <a:rPr lang="fr-FR" altLang="fr-FR" dirty="0" err="1">
                <a:solidFill>
                  <a:prstClr val="black"/>
                </a:solidFill>
              </a:rPr>
              <a:t>buena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r>
              <a:rPr lang="fr-FR" altLang="fr-FR" dirty="0" err="1">
                <a:solidFill>
                  <a:prstClr val="black"/>
                </a:solidFill>
              </a:rPr>
              <a:t>noticia</a:t>
            </a:r>
            <a:r>
              <a:rPr lang="fr-FR" altLang="fr-FR" dirty="0">
                <a:solidFill>
                  <a:prstClr val="black"/>
                </a:solidFill>
              </a:rPr>
              <a:t> ? </a:t>
            </a:r>
          </a:p>
          <a:p>
            <a:pPr marL="0" indent="0" algn="ctr">
              <a:spcBef>
                <a:spcPct val="0"/>
              </a:spcBef>
              <a:buNone/>
            </a:pPr>
            <a:endParaRPr lang="fr-FR" altLang="fr-FR" sz="30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sz="5200" dirty="0" err="1" smtClean="0"/>
              <a:t>ePRIVACY</a:t>
            </a:r>
            <a:endParaRPr lang="fr-FR" altLang="fr-FR" sz="5200" dirty="0"/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dirty="0" err="1" smtClean="0"/>
              <a:t>otro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reglamento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europeo</a:t>
            </a:r>
            <a:endParaRPr lang="fr-FR" altLang="fr-FR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dirty="0"/>
              <a:t>p</a:t>
            </a:r>
            <a:r>
              <a:rPr lang="fr-FR" altLang="fr-FR" dirty="0" smtClean="0"/>
              <a:t>ara la </a:t>
            </a:r>
            <a:r>
              <a:rPr lang="fr-FR" altLang="fr-FR" dirty="0" err="1" smtClean="0"/>
              <a:t>compañías</a:t>
            </a:r>
            <a:r>
              <a:rPr lang="fr-FR" altLang="fr-FR" dirty="0" smtClean="0"/>
              <a:t> de </a:t>
            </a:r>
            <a:r>
              <a:rPr lang="fr-FR" altLang="fr-FR" dirty="0" err="1" smtClean="0"/>
              <a:t>telecomunicaciones</a:t>
            </a:r>
            <a:r>
              <a:rPr lang="fr-FR" altLang="fr-FR" dirty="0" smtClean="0"/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dirty="0" smtClean="0"/>
              <a:t>que va a venir en 2018 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539552" y="1262161"/>
            <a:ext cx="9236" cy="526318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sz="2000" b="1" dirty="0" err="1" smtClean="0">
                <a:solidFill>
                  <a:schemeClr val="tx2"/>
                </a:solidFill>
              </a:rPr>
              <a:t>ePRIVACY</a:t>
            </a:r>
            <a:r>
              <a:rPr lang="fr-FR" sz="2000" b="1" dirty="0" smtClean="0">
                <a:solidFill>
                  <a:schemeClr val="tx2"/>
                </a:solidFill>
              </a:rPr>
              <a:t> ./…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2160"/>
            <a:ext cx="7416824" cy="504716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s-ES" dirty="0" smtClean="0"/>
              <a:t>Reglamento específico para la comunicaciones electrónicas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Va a </a:t>
            </a:r>
            <a:r>
              <a:rPr lang="fr-FR" dirty="0" err="1" smtClean="0"/>
              <a:t>sustituirse</a:t>
            </a:r>
            <a:r>
              <a:rPr lang="fr-FR" dirty="0" smtClean="0"/>
              <a:t> a la </a:t>
            </a:r>
            <a:r>
              <a:rPr lang="fr-FR" dirty="0" err="1" smtClean="0"/>
              <a:t>Directiva</a:t>
            </a:r>
            <a:r>
              <a:rPr lang="fr-FR" dirty="0" smtClean="0"/>
              <a:t>  </a:t>
            </a:r>
            <a:r>
              <a:rPr lang="fr-FR" dirty="0" err="1" smtClean="0"/>
              <a:t>europea</a:t>
            </a:r>
            <a:r>
              <a:rPr lang="fr-FR" dirty="0" smtClean="0"/>
              <a:t> </a:t>
            </a:r>
            <a:r>
              <a:rPr lang="fr-FR" dirty="0" err="1" smtClean="0"/>
              <a:t>número</a:t>
            </a:r>
            <a:r>
              <a:rPr lang="fr-FR" dirty="0" smtClean="0"/>
              <a:t> 2002/58/CE 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Cuando : en 2018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El </a:t>
            </a:r>
            <a:r>
              <a:rPr lang="fr-FR" dirty="0" err="1" smtClean="0"/>
              <a:t>principio</a:t>
            </a:r>
            <a:r>
              <a:rPr lang="fr-FR" dirty="0" smtClean="0"/>
              <a:t> es que </a:t>
            </a:r>
            <a:r>
              <a:rPr lang="fr-FR" dirty="0" err="1" smtClean="0"/>
              <a:t>cada</a:t>
            </a:r>
            <a:r>
              <a:rPr lang="fr-FR" dirty="0" smtClean="0"/>
              <a:t> </a:t>
            </a:r>
            <a:r>
              <a:rPr lang="fr-FR" dirty="0" err="1" smtClean="0"/>
              <a:t>comunicación</a:t>
            </a:r>
            <a:r>
              <a:rPr lang="fr-FR" dirty="0" smtClean="0"/>
              <a:t> </a:t>
            </a:r>
            <a:r>
              <a:rPr lang="fr-FR" dirty="0" err="1" smtClean="0"/>
              <a:t>electrónica</a:t>
            </a:r>
            <a:r>
              <a:rPr lang="fr-FR" dirty="0" smtClean="0"/>
              <a:t> </a:t>
            </a:r>
            <a:r>
              <a:rPr lang="fr-FR" dirty="0" err="1" smtClean="0"/>
              <a:t>debe</a:t>
            </a:r>
            <a:r>
              <a:rPr lang="fr-FR" dirty="0" smtClean="0"/>
              <a:t> </a:t>
            </a:r>
            <a:r>
              <a:rPr lang="fr-FR" dirty="0" err="1" smtClean="0"/>
              <a:t>ser</a:t>
            </a:r>
            <a:r>
              <a:rPr lang="fr-FR" dirty="0" smtClean="0"/>
              <a:t> </a:t>
            </a:r>
            <a:r>
              <a:rPr lang="fr-FR" dirty="0" err="1" smtClean="0"/>
              <a:t>confidencial</a:t>
            </a:r>
            <a:endParaRPr lang="fr-FR" dirty="0" smtClean="0"/>
          </a:p>
          <a:p>
            <a:pPr>
              <a:spcBef>
                <a:spcPct val="0"/>
              </a:spcBef>
            </a:pPr>
            <a:r>
              <a:rPr lang="fr-FR" dirty="0" smtClean="0"/>
              <a:t>Lo que es </a:t>
            </a:r>
            <a:r>
              <a:rPr lang="fr-FR" dirty="0" err="1" smtClean="0"/>
              <a:t>nuevo</a:t>
            </a:r>
            <a:r>
              <a:rPr lang="fr-FR" dirty="0" smtClean="0"/>
              <a:t> 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Los </a:t>
            </a:r>
            <a:r>
              <a:rPr lang="fr-FR" sz="2400" dirty="0" err="1"/>
              <a:t>servicios</a:t>
            </a:r>
            <a:r>
              <a:rPr lang="fr-FR" sz="2400" dirty="0"/>
              <a:t> de OTT </a:t>
            </a:r>
            <a:r>
              <a:rPr lang="fr-FR" sz="2400" dirty="0" smtClean="0"/>
              <a:t>se </a:t>
            </a:r>
            <a:r>
              <a:rPr lang="fr-FR" sz="2400" dirty="0" err="1" smtClean="0"/>
              <a:t>deben</a:t>
            </a:r>
            <a:r>
              <a:rPr lang="fr-FR" sz="2400" dirty="0" smtClean="0"/>
              <a:t> de </a:t>
            </a:r>
            <a:r>
              <a:rPr lang="fr-FR" sz="2400" dirty="0" err="1" smtClean="0"/>
              <a:t>cumplir</a:t>
            </a:r>
            <a:r>
              <a:rPr lang="fr-FR" sz="2400" dirty="0" smtClean="0"/>
              <a:t> </a:t>
            </a:r>
            <a:r>
              <a:rPr lang="fr-FR" sz="2400" dirty="0" err="1" smtClean="0"/>
              <a:t>también</a:t>
            </a:r>
            <a:r>
              <a:rPr lang="fr-FR" sz="2400" dirty="0" smtClean="0"/>
              <a:t> (</a:t>
            </a:r>
            <a:r>
              <a:rPr lang="fr-FR" sz="2400" dirty="0" err="1" smtClean="0"/>
              <a:t>mensajería</a:t>
            </a:r>
            <a:r>
              <a:rPr lang="fr-FR" sz="2400" dirty="0"/>
              <a:t>, </a:t>
            </a:r>
            <a:r>
              <a:rPr lang="fr-FR" sz="2400" dirty="0" err="1"/>
              <a:t>VoIP</a:t>
            </a:r>
            <a:r>
              <a:rPr lang="fr-FR" sz="2400" dirty="0"/>
              <a:t>, </a:t>
            </a:r>
            <a:r>
              <a:rPr lang="fr-FR" sz="2400" dirty="0" err="1" smtClean="0"/>
              <a:t>Whatsapp</a:t>
            </a:r>
            <a:r>
              <a:rPr lang="fr-FR" sz="2400" dirty="0" smtClean="0"/>
              <a:t>, Skype, etc</a:t>
            </a:r>
            <a:r>
              <a:rPr lang="fr-FR" sz="2400" dirty="0"/>
              <a:t>.)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Gestión </a:t>
            </a:r>
            <a:r>
              <a:rPr lang="fr-FR" sz="2400" dirty="0"/>
              <a:t>de los cookies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Da un </a:t>
            </a:r>
            <a:r>
              <a:rPr lang="fr-FR" sz="2400" dirty="0" err="1"/>
              <a:t>estatuto</a:t>
            </a:r>
            <a:r>
              <a:rPr lang="fr-FR" sz="2400" dirty="0"/>
              <a:t> a los </a:t>
            </a:r>
            <a:r>
              <a:rPr lang="fr-FR" sz="2400" dirty="0" err="1" smtClean="0"/>
              <a:t>metadatos</a:t>
            </a:r>
            <a:endParaRPr lang="fr-FR" sz="2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6"/>
          <p:cNvCxnSpPr/>
          <p:nvPr/>
        </p:nvCxnSpPr>
        <p:spPr>
          <a:xfrm>
            <a:off x="457200" y="1264135"/>
            <a:ext cx="0" cy="497317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571500"/>
          </a:xfrm>
        </p:spPr>
        <p:txBody>
          <a:bodyPr>
            <a:noAutofit/>
          </a:bodyPr>
          <a:lstStyle/>
          <a:p>
            <a:pPr algn="r"/>
            <a:r>
              <a:rPr lang="fr-FR" sz="2000" b="1" dirty="0" err="1" smtClean="0">
                <a:solidFill>
                  <a:schemeClr val="tx2"/>
                </a:solidFill>
              </a:rPr>
              <a:t>ePRIVACY</a:t>
            </a:r>
            <a:r>
              <a:rPr lang="fr-FR" sz="2000" b="1" dirty="0" smtClean="0">
                <a:solidFill>
                  <a:schemeClr val="tx2"/>
                </a:solidFill>
              </a:rPr>
              <a:t> : </a:t>
            </a:r>
            <a:r>
              <a:rPr lang="es-ES" sz="2000" b="1" dirty="0">
                <a:solidFill>
                  <a:schemeClr val="tx2"/>
                </a:solidFill>
              </a:rPr>
              <a:t>Lo que va a </a:t>
            </a:r>
            <a:r>
              <a:rPr lang="es-ES" sz="2000" b="1" dirty="0" smtClean="0">
                <a:solidFill>
                  <a:schemeClr val="tx2"/>
                </a:solidFill>
              </a:rPr>
              <a:t>cambiar con este </a:t>
            </a:r>
            <a:r>
              <a:rPr lang="es-ES" sz="2000" b="1" dirty="0">
                <a:solidFill>
                  <a:schemeClr val="tx2"/>
                </a:solidFill>
              </a:rPr>
              <a:t>reglamento </a:t>
            </a:r>
            <a:r>
              <a:rPr lang="es-ES" sz="2000" b="1" dirty="0" smtClean="0">
                <a:solidFill>
                  <a:schemeClr val="tx2"/>
                </a:solidFill>
              </a:rPr>
              <a:t>:</a:t>
            </a:r>
            <a:r>
              <a:rPr lang="fr-FR" sz="2000" b="1" dirty="0" smtClean="0">
                <a:solidFill>
                  <a:schemeClr val="tx2"/>
                </a:solidFill>
              </a:rPr>
              <a:t/>
            </a:r>
            <a:br>
              <a:rPr lang="fr-FR" sz="2000" b="1" dirty="0" smtClean="0">
                <a:solidFill>
                  <a:schemeClr val="tx2"/>
                </a:solidFill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2160"/>
            <a:ext cx="7416824" cy="504716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fr-FR" sz="2400" dirty="0" smtClean="0"/>
              <a:t>Los </a:t>
            </a:r>
            <a:r>
              <a:rPr lang="fr-FR" sz="2400" dirty="0" err="1" smtClean="0"/>
              <a:t>datos</a:t>
            </a:r>
            <a:r>
              <a:rPr lang="fr-FR" sz="2400" dirty="0" smtClean="0"/>
              <a:t> de </a:t>
            </a:r>
            <a:r>
              <a:rPr lang="fr-FR" sz="2400" dirty="0" err="1" smtClean="0"/>
              <a:t>conexión</a:t>
            </a:r>
            <a:r>
              <a:rPr lang="fr-FR" sz="2400" dirty="0" smtClean="0"/>
              <a:t> y los </a:t>
            </a:r>
            <a:r>
              <a:rPr lang="fr-FR" sz="2400" dirty="0" err="1" smtClean="0"/>
              <a:t>datos</a:t>
            </a:r>
            <a:r>
              <a:rPr lang="fr-FR" sz="2400" dirty="0" smtClean="0"/>
              <a:t> de </a:t>
            </a:r>
            <a:r>
              <a:rPr lang="fr-FR" sz="2400" dirty="0" err="1" smtClean="0"/>
              <a:t>localización</a:t>
            </a:r>
            <a:r>
              <a:rPr lang="fr-FR" sz="2400" dirty="0" smtClean="0"/>
              <a:t> van a </a:t>
            </a:r>
            <a:r>
              <a:rPr lang="fr-FR" sz="2400" dirty="0" err="1" smtClean="0"/>
              <a:t>ser</a:t>
            </a:r>
            <a:r>
              <a:rPr lang="fr-FR" sz="2400" dirty="0" smtClean="0"/>
              <a:t> </a:t>
            </a:r>
            <a:r>
              <a:rPr lang="fr-FR" sz="2400" dirty="0" err="1" smtClean="0"/>
              <a:t>incluidos</a:t>
            </a:r>
            <a:r>
              <a:rPr lang="fr-FR" sz="2400" dirty="0" smtClean="0"/>
              <a:t> en </a:t>
            </a:r>
            <a:r>
              <a:rPr lang="fr-FR" sz="2400" dirty="0" err="1" smtClean="0"/>
              <a:t>una</a:t>
            </a:r>
            <a:r>
              <a:rPr lang="fr-FR" sz="2400" dirty="0" smtClean="0"/>
              <a:t> </a:t>
            </a:r>
            <a:r>
              <a:rPr lang="fr-FR" sz="2400" dirty="0" err="1" smtClean="0"/>
              <a:t>categoría</a:t>
            </a:r>
            <a:r>
              <a:rPr lang="fr-FR" sz="2400" dirty="0" smtClean="0"/>
              <a:t> </a:t>
            </a:r>
            <a:r>
              <a:rPr lang="fr-FR" sz="2400" dirty="0" err="1"/>
              <a:t>ú</a:t>
            </a:r>
            <a:r>
              <a:rPr lang="fr-FR" sz="2400" dirty="0" err="1" smtClean="0"/>
              <a:t>nica</a:t>
            </a:r>
            <a:r>
              <a:rPr lang="fr-FR" sz="2400" dirty="0" smtClean="0"/>
              <a:t> : los </a:t>
            </a:r>
            <a:r>
              <a:rPr lang="fr-FR" sz="2400" dirty="0" err="1" smtClean="0"/>
              <a:t>metadatos</a:t>
            </a: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smtClean="0"/>
              <a:t>Los </a:t>
            </a:r>
            <a:r>
              <a:rPr lang="fr-FR" sz="2400" dirty="0" err="1" smtClean="0"/>
              <a:t>metadatos</a:t>
            </a:r>
            <a:r>
              <a:rPr lang="fr-FR" sz="2400" dirty="0" smtClean="0"/>
              <a:t> </a:t>
            </a:r>
            <a:r>
              <a:rPr lang="fr-FR" sz="2400" dirty="0" err="1" smtClean="0"/>
              <a:t>deben</a:t>
            </a:r>
            <a:r>
              <a:rPr lang="fr-FR" sz="2400" dirty="0" smtClean="0"/>
              <a:t> </a:t>
            </a:r>
            <a:r>
              <a:rPr lang="fr-FR" sz="2400" dirty="0" err="1" smtClean="0"/>
              <a:t>ser</a:t>
            </a:r>
            <a:r>
              <a:rPr lang="fr-FR" sz="2400" dirty="0" smtClean="0"/>
              <a:t> </a:t>
            </a:r>
            <a:r>
              <a:rPr lang="fr-FR" sz="2400" dirty="0" err="1" smtClean="0"/>
              <a:t>anonimizados</a:t>
            </a:r>
            <a:r>
              <a:rPr lang="fr-FR" sz="2400" dirty="0" smtClean="0"/>
              <a:t> o </a:t>
            </a:r>
            <a:r>
              <a:rPr lang="fr-FR" sz="2400" dirty="0" err="1" smtClean="0"/>
              <a:t>borrados</a:t>
            </a: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err="1" smtClean="0"/>
              <a:t>Pueden</a:t>
            </a:r>
            <a:r>
              <a:rPr lang="fr-FR" sz="2400" dirty="0" smtClean="0"/>
              <a:t> </a:t>
            </a:r>
            <a:r>
              <a:rPr lang="fr-FR" sz="2400" dirty="0" err="1" smtClean="0"/>
              <a:t>ser</a:t>
            </a:r>
            <a:r>
              <a:rPr lang="fr-FR" sz="2400" dirty="0" smtClean="0"/>
              <a:t> </a:t>
            </a:r>
            <a:r>
              <a:rPr lang="fr-FR" sz="2400" dirty="0" err="1" smtClean="0"/>
              <a:t>conservados</a:t>
            </a:r>
            <a:r>
              <a:rPr lang="fr-FR" sz="2400" dirty="0" smtClean="0"/>
              <a:t> </a:t>
            </a:r>
            <a:r>
              <a:rPr lang="fr-FR" sz="2400" dirty="0" err="1"/>
              <a:t>ú</a:t>
            </a:r>
            <a:r>
              <a:rPr lang="fr-FR" sz="2400" dirty="0" err="1" smtClean="0"/>
              <a:t>nicamente</a:t>
            </a:r>
            <a:r>
              <a:rPr lang="fr-FR" sz="2400" dirty="0" smtClean="0"/>
              <a:t> para la </a:t>
            </a:r>
            <a:r>
              <a:rPr lang="fr-FR" sz="2400" dirty="0" err="1" smtClean="0"/>
              <a:t>facturación</a:t>
            </a:r>
            <a:r>
              <a:rPr lang="fr-FR" sz="2400" dirty="0" smtClean="0"/>
              <a:t> o si los </a:t>
            </a:r>
            <a:r>
              <a:rPr lang="fr-FR" sz="2400" dirty="0" err="1" smtClean="0"/>
              <a:t>utilizadores</a:t>
            </a:r>
            <a:r>
              <a:rPr lang="fr-FR" sz="2400" dirty="0" smtClean="0"/>
              <a:t> dan su </a:t>
            </a:r>
            <a:r>
              <a:rPr lang="fr-FR" sz="2400" dirty="0" err="1" smtClean="0"/>
              <a:t>consentimiento</a:t>
            </a: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smtClean="0"/>
              <a:t>Cookies : </a:t>
            </a:r>
            <a:r>
              <a:rPr lang="fr-FR" sz="2400" dirty="0" err="1" smtClean="0"/>
              <a:t>ahora</a:t>
            </a:r>
            <a:r>
              <a:rPr lang="fr-FR" sz="2400" dirty="0" smtClean="0"/>
              <a:t>, </a:t>
            </a:r>
            <a:r>
              <a:rPr lang="fr-FR" sz="2400" dirty="0" err="1" smtClean="0"/>
              <a:t>cada</a:t>
            </a:r>
            <a:r>
              <a:rPr lang="fr-FR" sz="2400" dirty="0" smtClean="0"/>
              <a:t> </a:t>
            </a:r>
            <a:r>
              <a:rPr lang="fr-FR" sz="2400" dirty="0" err="1" smtClean="0"/>
              <a:t>sitio</a:t>
            </a:r>
            <a:r>
              <a:rPr lang="fr-FR" sz="2400" dirty="0" smtClean="0"/>
              <a:t> Web </a:t>
            </a:r>
            <a:r>
              <a:rPr lang="fr-FR" sz="2400" dirty="0" err="1" smtClean="0"/>
              <a:t>pide</a:t>
            </a:r>
            <a:r>
              <a:rPr lang="fr-FR" sz="2400" dirty="0" smtClean="0"/>
              <a:t> su OK. En el </a:t>
            </a:r>
            <a:r>
              <a:rPr lang="fr-FR" sz="2400" dirty="0" err="1" smtClean="0"/>
              <a:t>futuro</a:t>
            </a:r>
            <a:r>
              <a:rPr lang="fr-FR" sz="2400" dirty="0" smtClean="0"/>
              <a:t>, el </a:t>
            </a:r>
            <a:r>
              <a:rPr lang="fr-FR" sz="2400" dirty="0" err="1" smtClean="0"/>
              <a:t>consentimiento</a:t>
            </a:r>
            <a:r>
              <a:rPr lang="fr-FR" sz="2400" dirty="0" smtClean="0"/>
              <a:t> </a:t>
            </a:r>
            <a:r>
              <a:rPr lang="fr-FR" sz="2400" dirty="0" err="1" smtClean="0"/>
              <a:t>será</a:t>
            </a:r>
            <a:r>
              <a:rPr lang="fr-FR" sz="2400" dirty="0" smtClean="0"/>
              <a:t> al </a:t>
            </a:r>
            <a:r>
              <a:rPr lang="fr-FR" sz="2400" dirty="0" err="1" smtClean="0"/>
              <a:t>nivel</a:t>
            </a:r>
            <a:r>
              <a:rPr lang="fr-FR" sz="2400" dirty="0" smtClean="0"/>
              <a:t> de los browsers  </a:t>
            </a:r>
          </a:p>
          <a:p>
            <a:pPr>
              <a:spcBef>
                <a:spcPct val="0"/>
              </a:spcBef>
            </a:pPr>
            <a:r>
              <a:rPr lang="fr-FR" sz="2400" dirty="0" err="1" smtClean="0"/>
              <a:t>Proteccion</a:t>
            </a:r>
            <a:r>
              <a:rPr lang="fr-FR" sz="2400" dirty="0" smtClean="0"/>
              <a:t> contra los spams :  los </a:t>
            </a:r>
            <a:r>
              <a:rPr lang="fr-FR" sz="2400" dirty="0" err="1" smtClean="0"/>
              <a:t>utilizadores</a:t>
            </a:r>
            <a:r>
              <a:rPr lang="fr-FR" sz="2400" dirty="0" smtClean="0"/>
              <a:t> </a:t>
            </a:r>
            <a:r>
              <a:rPr lang="fr-FR" sz="2400" dirty="0" err="1" smtClean="0"/>
              <a:t>deben</a:t>
            </a:r>
            <a:r>
              <a:rPr lang="fr-FR" sz="2400" dirty="0"/>
              <a:t> </a:t>
            </a:r>
            <a:r>
              <a:rPr lang="fr-FR" sz="2400" dirty="0" smtClean="0"/>
              <a:t>dar el ok, antes de </a:t>
            </a:r>
            <a:r>
              <a:rPr lang="fr-FR" sz="2400" dirty="0" err="1" smtClean="0"/>
              <a:t>recibir</a:t>
            </a:r>
            <a:r>
              <a:rPr lang="fr-FR" sz="2400" dirty="0" smtClean="0"/>
              <a:t> un </a:t>
            </a:r>
            <a:r>
              <a:rPr lang="fr-FR" sz="2400" dirty="0" err="1" smtClean="0"/>
              <a:t>mensaje</a:t>
            </a:r>
            <a:r>
              <a:rPr lang="fr-FR" sz="2400" dirty="0" smtClean="0"/>
              <a:t> commercial (</a:t>
            </a:r>
            <a:r>
              <a:rPr lang="fr-FR" sz="2400" dirty="0" err="1" smtClean="0"/>
              <a:t>opt</a:t>
            </a:r>
            <a:r>
              <a:rPr lang="fr-FR" sz="2400" dirty="0" smtClean="0"/>
              <a:t>-in vs </a:t>
            </a:r>
            <a:r>
              <a:rPr lang="fr-FR" sz="2400" dirty="0" err="1" smtClean="0"/>
              <a:t>opt</a:t>
            </a:r>
            <a:r>
              <a:rPr lang="fr-FR" sz="2400" dirty="0" smtClean="0"/>
              <a:t>-out para SMS, </a:t>
            </a:r>
            <a:r>
              <a:rPr lang="fr-FR" sz="2400" dirty="0" err="1" smtClean="0"/>
              <a:t>correos</a:t>
            </a:r>
            <a:r>
              <a:rPr lang="fr-FR" sz="2400" dirty="0" smtClean="0"/>
              <a:t> </a:t>
            </a:r>
            <a:r>
              <a:rPr lang="fr-FR" sz="2400" dirty="0" err="1" smtClean="0"/>
              <a:t>electrónicos</a:t>
            </a:r>
            <a:r>
              <a:rPr lang="fr-FR" sz="2400" dirty="0" smtClean="0"/>
              <a:t>, </a:t>
            </a:r>
            <a:r>
              <a:rPr lang="fr-FR" sz="2400" dirty="0" err="1" smtClean="0"/>
              <a:t>teléfono</a:t>
            </a:r>
            <a:r>
              <a:rPr lang="fr-FR" sz="24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fr-FR" sz="2400" dirty="0" err="1" smtClean="0"/>
              <a:t>Implementación</a:t>
            </a:r>
            <a:r>
              <a:rPr lang="fr-FR" sz="2400" dirty="0" smtClean="0"/>
              <a:t> en </a:t>
            </a:r>
            <a:r>
              <a:rPr lang="fr-FR" sz="2400" dirty="0" err="1" smtClean="0"/>
              <a:t>cada</a:t>
            </a:r>
            <a:r>
              <a:rPr lang="fr-FR" sz="2400" dirty="0" smtClean="0"/>
              <a:t> </a:t>
            </a:r>
            <a:r>
              <a:rPr lang="fr-FR" sz="2400" dirty="0" err="1" smtClean="0"/>
              <a:t>país</a:t>
            </a:r>
            <a:r>
              <a:rPr lang="fr-FR" sz="2400" dirty="0" smtClean="0"/>
              <a:t> de </a:t>
            </a:r>
            <a:r>
              <a:rPr lang="fr-FR" sz="2400" dirty="0" err="1" smtClean="0"/>
              <a:t>una</a:t>
            </a:r>
            <a:r>
              <a:rPr lang="fr-FR" sz="2400" dirty="0" smtClean="0"/>
              <a:t> lista de no </a:t>
            </a:r>
            <a:r>
              <a:rPr lang="fr-FR" sz="2400" dirty="0" err="1" smtClean="0"/>
              <a:t>solicitacion</a:t>
            </a: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err="1" smtClean="0"/>
              <a:t>Más</a:t>
            </a:r>
            <a:r>
              <a:rPr lang="fr-FR" sz="2400" dirty="0" smtClean="0"/>
              <a:t> </a:t>
            </a:r>
            <a:r>
              <a:rPr lang="fr-FR" sz="2400" dirty="0" err="1" smtClean="0"/>
              <a:t>información</a:t>
            </a:r>
            <a:r>
              <a:rPr lang="fr-FR" sz="2400" dirty="0" smtClean="0"/>
              <a:t> : https</a:t>
            </a:r>
            <a:r>
              <a:rPr lang="fr-FR" sz="2400" dirty="0"/>
              <a:t>://ec.europa.eu/digital-single-market/en/proposal-eprivacy-regulation</a:t>
            </a:r>
            <a:endParaRPr lang="fr-FR" sz="2400" dirty="0" smtClean="0"/>
          </a:p>
          <a:p>
            <a:pPr lvl="1">
              <a:spcBef>
                <a:spcPct val="0"/>
              </a:spcBef>
            </a:pPr>
            <a:endParaRPr lang="fr-FR" sz="1000" dirty="0" smtClean="0"/>
          </a:p>
          <a:p>
            <a:pPr lvl="1">
              <a:spcBef>
                <a:spcPct val="0"/>
              </a:spcBef>
            </a:pPr>
            <a:endParaRPr lang="fr-FR" sz="1800" dirty="0" smtClean="0"/>
          </a:p>
          <a:p>
            <a:pPr lvl="1">
              <a:spcBef>
                <a:spcPct val="0"/>
              </a:spcBef>
            </a:pPr>
            <a:endParaRPr lang="fr-FR" sz="1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51520" y="228332"/>
            <a:ext cx="8435280" cy="608380"/>
            <a:chOff x="251520" y="228332"/>
            <a:chExt cx="8435280" cy="608380"/>
          </a:xfrm>
        </p:grpSpPr>
        <p:pic>
          <p:nvPicPr>
            <p:cNvPr id="1026" name="Picture 2" descr="C:\Users\Anne\Pictures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8332"/>
              <a:ext cx="1728192" cy="3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457200" y="836712"/>
              <a:ext cx="822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6"/>
          <p:cNvCxnSpPr/>
          <p:nvPr/>
        </p:nvCxnSpPr>
        <p:spPr>
          <a:xfrm>
            <a:off x="457200" y="1264135"/>
            <a:ext cx="0" cy="497317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1070</TotalTime>
  <Words>494</Words>
  <Application>Microsoft Office PowerPoint</Application>
  <PresentationFormat>Affichage à l'écran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Agenda</vt:lpstr>
      <vt:lpstr>Qien somos ? </vt:lpstr>
      <vt:lpstr>RGPD </vt:lpstr>
      <vt:lpstr>RGPD </vt:lpstr>
      <vt:lpstr>RGPD </vt:lpstr>
      <vt:lpstr>  </vt:lpstr>
      <vt:lpstr>ePRIVACY ./… </vt:lpstr>
      <vt:lpstr>ePRIVACY : Lo que va a cambiar con este reglamento :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</dc:creator>
  <cp:lastModifiedBy>Eric</cp:lastModifiedBy>
  <cp:revision>185</cp:revision>
  <cp:lastPrinted>2013-11-13T12:15:30Z</cp:lastPrinted>
  <dcterms:created xsi:type="dcterms:W3CDTF">2013-11-13T10:31:23Z</dcterms:created>
  <dcterms:modified xsi:type="dcterms:W3CDTF">2017-10-31T13:31:22Z</dcterms:modified>
</cp:coreProperties>
</file>