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Fallos en la red: efectos colaterales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Don cre</a:t>
            </a:r>
            <a:r>
              <a:rPr lang="es-ES" dirty="0" smtClean="0"/>
              <a:t>í y don pensé eran hijos del mal estudio</a:t>
            </a:r>
            <a:r>
              <a:rPr lang="mr-IN" dirty="0" smtClean="0"/>
              <a:t>…</a:t>
            </a:r>
            <a:r>
              <a:rPr lang="es-ES_tradnl" smtClean="0"/>
              <a:t> ¿o </a:t>
            </a:r>
            <a:r>
              <a:rPr lang="es-ES_tradnl" dirty="0" smtClean="0"/>
              <a:t>no?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303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¿Preguntas?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63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Escenario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Empresa con 4 circuitos</a:t>
            </a:r>
          </a:p>
          <a:p>
            <a:pPr lvl="1"/>
            <a:r>
              <a:rPr lang="es-ES" dirty="0" smtClean="0"/>
              <a:t>3 </a:t>
            </a:r>
            <a:r>
              <a:rPr lang="es-ES" dirty="0" err="1" smtClean="0"/>
              <a:t>Carriers</a:t>
            </a:r>
            <a:r>
              <a:rPr lang="es-ES" dirty="0" smtClean="0"/>
              <a:t> (1 Gbit/s)</a:t>
            </a:r>
          </a:p>
          <a:p>
            <a:pPr lvl="1"/>
            <a:r>
              <a:rPr lang="es-ES" dirty="0" smtClean="0"/>
              <a:t>1 Punto neutro (1 Gbit/s)</a:t>
            </a:r>
          </a:p>
          <a:p>
            <a:r>
              <a:rPr lang="es-ES" dirty="0" err="1" smtClean="0"/>
              <a:t>Minimo</a:t>
            </a:r>
            <a:r>
              <a:rPr lang="es-ES" dirty="0" smtClean="0"/>
              <a:t> control de tr</a:t>
            </a:r>
            <a:r>
              <a:rPr lang="es-ES" dirty="0" smtClean="0"/>
              <a:t>áfico (algún AS </a:t>
            </a:r>
            <a:r>
              <a:rPr lang="es-ES" dirty="0" err="1" smtClean="0"/>
              <a:t>Path</a:t>
            </a:r>
            <a:r>
              <a:rPr lang="es-ES" dirty="0" smtClean="0"/>
              <a:t> </a:t>
            </a:r>
            <a:r>
              <a:rPr lang="es-ES" dirty="0" err="1" smtClean="0"/>
              <a:t>prepend</a:t>
            </a:r>
            <a:r>
              <a:rPr lang="es-ES" dirty="0" smtClean="0"/>
              <a:t>)</a:t>
            </a:r>
          </a:p>
          <a:p>
            <a:r>
              <a:rPr lang="es-ES" dirty="0" smtClean="0"/>
              <a:t>Nombres omitidos para proteger inocentes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237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nuestra empresa le va bien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Decide ampliar un </a:t>
            </a:r>
            <a:r>
              <a:rPr lang="es-ES" dirty="0" err="1" smtClean="0"/>
              <a:t>carrier</a:t>
            </a:r>
            <a:r>
              <a:rPr lang="es-ES" dirty="0" smtClean="0"/>
              <a:t> a 10Gbps.</a:t>
            </a:r>
          </a:p>
          <a:p>
            <a:pPr lvl="1"/>
            <a:r>
              <a:rPr lang="es-ES" dirty="0" smtClean="0"/>
              <a:t>El que m</a:t>
            </a:r>
            <a:r>
              <a:rPr lang="es-ES" dirty="0" smtClean="0"/>
              <a:t>ás trafico lleva</a:t>
            </a:r>
          </a:p>
          <a:p>
            <a:pPr lvl="1"/>
            <a:r>
              <a:rPr lang="es-ES" dirty="0" smtClean="0"/>
              <a:t>Ajusta  los otros dos con </a:t>
            </a:r>
            <a:r>
              <a:rPr lang="es-ES" dirty="0" err="1" smtClean="0"/>
              <a:t>prepends</a:t>
            </a:r>
            <a:endParaRPr lang="es-ES" dirty="0" smtClean="0"/>
          </a:p>
          <a:p>
            <a:pPr lvl="1"/>
            <a:endParaRPr lang="es-ES" dirty="0"/>
          </a:p>
        </p:txBody>
      </p:sp>
      <p:pic>
        <p:nvPicPr>
          <p:cNvPr id="4" name="Imagen 3" descr="damifin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15" y="0"/>
            <a:ext cx="512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4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Todo bien hasta</a:t>
            </a:r>
            <a:r>
              <a:rPr lang="mr-IN" dirty="0" smtClean="0"/>
              <a:t>…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Primer d</a:t>
            </a:r>
            <a:r>
              <a:rPr lang="es-ES" dirty="0" smtClean="0"/>
              <a:t>ía </a:t>
            </a:r>
            <a:r>
              <a:rPr lang="es-ES" dirty="0" smtClean="0"/>
              <a:t>con demanda de tr</a:t>
            </a:r>
            <a:r>
              <a:rPr lang="es-ES" dirty="0" smtClean="0"/>
              <a:t>áfico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2565400"/>
            <a:ext cx="6350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1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Buscar culpables habituales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Proveedor</a:t>
            </a:r>
          </a:p>
          <a:p>
            <a:pPr lvl="1"/>
            <a:r>
              <a:rPr lang="es-ES" dirty="0" smtClean="0"/>
              <a:t>Me capa al 1 </a:t>
            </a:r>
            <a:r>
              <a:rPr lang="es-ES" dirty="0" err="1" smtClean="0"/>
              <a:t>Gbps</a:t>
            </a:r>
            <a:endParaRPr lang="es-ES" dirty="0" smtClean="0"/>
          </a:p>
          <a:p>
            <a:r>
              <a:rPr lang="es-ES" dirty="0" smtClean="0"/>
              <a:t>Protagonista</a:t>
            </a:r>
          </a:p>
          <a:p>
            <a:pPr lvl="1"/>
            <a:r>
              <a:rPr lang="es-ES" dirty="0" smtClean="0"/>
              <a:t>Calidad de servicio aplicada a la interfaz</a:t>
            </a:r>
          </a:p>
          <a:p>
            <a:r>
              <a:rPr lang="es-ES" dirty="0" smtClean="0"/>
              <a:t>Fallo de hardware</a:t>
            </a:r>
          </a:p>
          <a:p>
            <a:pPr lvl="1"/>
            <a:r>
              <a:rPr lang="es-ES" dirty="0" smtClean="0"/>
              <a:t>Cambio de tarjeta, SFP+</a:t>
            </a:r>
            <a:r>
              <a:rPr lang="mr-IN" dirty="0" smtClean="0"/>
              <a:t>…</a:t>
            </a:r>
            <a:endParaRPr lang="es-ES_tradnl" dirty="0" smtClean="0"/>
          </a:p>
          <a:p>
            <a:r>
              <a:rPr lang="es-ES_tradnl" dirty="0" smtClean="0"/>
              <a:t>Proveedor</a:t>
            </a:r>
          </a:p>
          <a:p>
            <a:pPr lvl="1"/>
            <a:r>
              <a:rPr lang="es-ES_tradnl" dirty="0" smtClean="0"/>
              <a:t>Me capas a 1 </a:t>
            </a:r>
            <a:r>
              <a:rPr lang="es-ES_tradnl" dirty="0" err="1" smtClean="0"/>
              <a:t>Gbps</a:t>
            </a:r>
            <a:endParaRPr lang="es-ES" dirty="0"/>
          </a:p>
        </p:txBody>
      </p:sp>
      <p:pic>
        <p:nvPicPr>
          <p:cNvPr id="4" name="Imagen 3" descr="77susectsFiji to chin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506"/>
            <a:ext cx="9144000" cy="50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12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Una pequeña pista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Cuando se produce el error</a:t>
            </a:r>
            <a:r>
              <a:rPr lang="mr-IN" dirty="0" smtClean="0"/>
              <a:t>…</a:t>
            </a:r>
            <a:endParaRPr lang="es-ES_tradnl" dirty="0" smtClean="0"/>
          </a:p>
          <a:p>
            <a:r>
              <a:rPr lang="es-ES_tradnl" dirty="0" smtClean="0"/>
              <a:t>El enlace con el punto neutro se saturaba</a:t>
            </a:r>
          </a:p>
          <a:p>
            <a:pPr lvl="1"/>
            <a:r>
              <a:rPr lang="es-ES_tradnl" dirty="0" smtClean="0"/>
              <a:t>O viceversa</a:t>
            </a:r>
            <a:endParaRPr lang="es-ES" dirty="0"/>
          </a:p>
        </p:txBody>
      </p:sp>
      <p:pic>
        <p:nvPicPr>
          <p:cNvPr id="4" name="Imagen 3" descr="ho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66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Test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Tiramos la conexi</a:t>
            </a:r>
            <a:r>
              <a:rPr lang="es-ES" dirty="0" smtClean="0"/>
              <a:t>ón con Google en el punto neutro</a:t>
            </a:r>
          </a:p>
          <a:p>
            <a:r>
              <a:rPr lang="es-ES" dirty="0" smtClean="0"/>
              <a:t>Se dejo de saturar la conexión con el IX</a:t>
            </a:r>
          </a:p>
          <a:p>
            <a:r>
              <a:rPr lang="es-ES" dirty="0" smtClean="0"/>
              <a:t>La conexión de 10Gbps pasó de 1 </a:t>
            </a:r>
            <a:r>
              <a:rPr lang="es-ES" dirty="0" err="1" smtClean="0"/>
              <a:t>Gbps</a:t>
            </a:r>
            <a:r>
              <a:rPr lang="es-ES" dirty="0" smtClean="0"/>
              <a:t> de tráfico</a:t>
            </a:r>
          </a:p>
          <a:p>
            <a:r>
              <a:rPr lang="es-ES" dirty="0" smtClean="0"/>
              <a:t>TOUCHEEEE!!!</a:t>
            </a:r>
            <a:endParaRPr lang="es-ES" dirty="0"/>
          </a:p>
        </p:txBody>
      </p:sp>
      <p:pic>
        <p:nvPicPr>
          <p:cNvPr id="4" name="Imagen 3" descr="stev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0500"/>
            <a:ext cx="91440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02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Razonamiento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Tr</a:t>
            </a:r>
            <a:r>
              <a:rPr lang="es-ES" dirty="0" smtClean="0"/>
              <a:t>áfico asimétrico</a:t>
            </a:r>
            <a:endParaRPr lang="es-ES" dirty="0"/>
          </a:p>
        </p:txBody>
      </p:sp>
      <p:pic>
        <p:nvPicPr>
          <p:cNvPr id="4" name="Imagen 3" descr="transito-catnix-6509-d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91" y="2212974"/>
            <a:ext cx="6350000" cy="1714500"/>
          </a:xfrm>
          <a:prstGeom prst="rect">
            <a:avLst/>
          </a:prstGeom>
        </p:spPr>
      </p:pic>
      <p:pic>
        <p:nvPicPr>
          <p:cNvPr id="5" name="Imagen 4" descr="transito-gtt10g-r002-day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91" y="4153115"/>
            <a:ext cx="6350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7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Nunca digas “eso no influye”</a:t>
            </a:r>
          </a:p>
          <a:p>
            <a:r>
              <a:rPr lang="es-ES" dirty="0" smtClean="0"/>
              <a:t>Siempre hay tr</a:t>
            </a:r>
            <a:r>
              <a:rPr lang="es-ES" dirty="0" smtClean="0"/>
              <a:t>áfico asimétrico</a:t>
            </a:r>
          </a:p>
          <a:p>
            <a:r>
              <a:rPr lang="es-ES" dirty="0" smtClean="0"/>
              <a:t>Conoce tu red</a:t>
            </a:r>
          </a:p>
          <a:p>
            <a:pPr lvl="1"/>
            <a:r>
              <a:rPr lang="es-ES" dirty="0" smtClean="0"/>
              <a:t>Ninguna herramienta es redundante</a:t>
            </a:r>
          </a:p>
          <a:p>
            <a:pPr lvl="1"/>
            <a:r>
              <a:rPr lang="es-ES" dirty="0" smtClean="0"/>
              <a:t>MRTG no es suficiente</a:t>
            </a:r>
          </a:p>
          <a:p>
            <a:pPr lvl="1"/>
            <a:r>
              <a:rPr lang="es-ES" dirty="0" err="1" smtClean="0"/>
              <a:t>OpenNTI</a:t>
            </a:r>
            <a:r>
              <a:rPr lang="es-ES" dirty="0" smtClean="0"/>
              <a:t> es un buen comienzo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3953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280</TotalTime>
  <Words>212</Words>
  <Application>Microsoft Macintosh PowerPoint</Application>
  <PresentationFormat>Presentación en pantalla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 Negro </vt:lpstr>
      <vt:lpstr>Fallos en la red: efectos colaterales</vt:lpstr>
      <vt:lpstr>Escenario</vt:lpstr>
      <vt:lpstr>A nuestra empresa le va bien</vt:lpstr>
      <vt:lpstr>Todo bien hasta…</vt:lpstr>
      <vt:lpstr>Buscar culpables habituales</vt:lpstr>
      <vt:lpstr>Una pequeña pista</vt:lpstr>
      <vt:lpstr>Test</vt:lpstr>
      <vt:lpstr>Razonamiento</vt:lpstr>
      <vt:lpstr>Conclusiones</vt:lpstr>
      <vt:lpstr>¿Preguntas?</vt:lpstr>
    </vt:vector>
  </TitlesOfParts>
  <Company>Mundofer Labs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Fallos en la red: efectos colaterales</dc:title>
  <dc:creator>Fernando Garcia</dc:creator>
  <cp:lastModifiedBy>Fernando Garcia</cp:lastModifiedBy>
  <cp:revision>8</cp:revision>
  <dcterms:created xsi:type="dcterms:W3CDTF">2017-10-31T09:44:53Z</dcterms:created>
  <dcterms:modified xsi:type="dcterms:W3CDTF">2017-10-31T14:25:13Z</dcterms:modified>
</cp:coreProperties>
</file>