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31" r:id="rId2"/>
    <p:sldId id="442" r:id="rId3"/>
    <p:sldId id="439" r:id="rId4"/>
    <p:sldId id="441" r:id="rId5"/>
    <p:sldId id="440" r:id="rId6"/>
    <p:sldId id="443" r:id="rId7"/>
    <p:sldId id="433" r:id="rId8"/>
    <p:sldId id="444" r:id="rId9"/>
    <p:sldId id="435" r:id="rId10"/>
    <p:sldId id="315" r:id="rId11"/>
  </p:sldIdLst>
  <p:sldSz cx="9144000" cy="6858000" type="screen4x3"/>
  <p:notesSz cx="6794500" cy="99822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u="sng" kern="1200">
        <a:solidFill>
          <a:srgbClr val="192A4A"/>
        </a:solidFill>
        <a:latin typeface="MyriadSemiBoldItalic" pitchFamily="2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00"/>
    <a:srgbClr val="E5FD6B"/>
    <a:srgbClr val="C2FF69"/>
    <a:srgbClr val="9BFF07"/>
    <a:srgbClr val="FFCC00"/>
    <a:srgbClr val="FF9900"/>
    <a:srgbClr val="192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78" d="100"/>
          <a:sy n="178" d="100"/>
        </p:scale>
        <p:origin x="-6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8.xml"/><Relationship Id="rId5" Type="http://schemas.openxmlformats.org/officeDocument/2006/relationships/slide" Target="slides/slide9.xml"/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PB/mes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Hoja1!$A$2:$A$33</c:f>
              <c:numCache>
                <c:formatCode>General</c:formatCode>
                <c:ptCount val="32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  <c:pt idx="27">
                  <c:v>2017.0</c:v>
                </c:pt>
                <c:pt idx="28">
                  <c:v>2018.0</c:v>
                </c:pt>
                <c:pt idx="29">
                  <c:v>2019.0</c:v>
                </c:pt>
                <c:pt idx="30">
                  <c:v>2020.0</c:v>
                </c:pt>
                <c:pt idx="31">
                  <c:v>2021.0</c:v>
                </c:pt>
              </c:numCache>
            </c:numRef>
          </c:cat>
          <c:val>
            <c:numRef>
              <c:f>Hoja1!$B$2:$B$33</c:f>
              <c:numCache>
                <c:formatCode>General</c:formatCode>
                <c:ptCount val="32"/>
                <c:pt idx="0">
                  <c:v>0.001</c:v>
                </c:pt>
                <c:pt idx="1">
                  <c:v>0.002</c:v>
                </c:pt>
                <c:pt idx="2">
                  <c:v>0.005</c:v>
                </c:pt>
                <c:pt idx="3">
                  <c:v>0.01</c:v>
                </c:pt>
                <c:pt idx="4">
                  <c:v>0.02</c:v>
                </c:pt>
                <c:pt idx="5">
                  <c:v>0.18</c:v>
                </c:pt>
                <c:pt idx="6">
                  <c:v>1.9</c:v>
                </c:pt>
                <c:pt idx="7">
                  <c:v>5.4</c:v>
                </c:pt>
                <c:pt idx="8">
                  <c:v>12.0</c:v>
                </c:pt>
                <c:pt idx="9">
                  <c:v>28.0</c:v>
                </c:pt>
                <c:pt idx="10">
                  <c:v>84.0</c:v>
                </c:pt>
                <c:pt idx="11">
                  <c:v>197.0</c:v>
                </c:pt>
                <c:pt idx="12">
                  <c:v>405.0</c:v>
                </c:pt>
                <c:pt idx="13">
                  <c:v>784.0</c:v>
                </c:pt>
                <c:pt idx="14">
                  <c:v>1477.0</c:v>
                </c:pt>
                <c:pt idx="15">
                  <c:v>2426.0</c:v>
                </c:pt>
                <c:pt idx="16">
                  <c:v>3992.0</c:v>
                </c:pt>
                <c:pt idx="17">
                  <c:v>6430.0</c:v>
                </c:pt>
                <c:pt idx="18">
                  <c:v>10174.0</c:v>
                </c:pt>
                <c:pt idx="19">
                  <c:v>14686.0</c:v>
                </c:pt>
                <c:pt idx="20">
                  <c:v>20151.0</c:v>
                </c:pt>
                <c:pt idx="21">
                  <c:v>30754.0</c:v>
                </c:pt>
                <c:pt idx="22">
                  <c:v>43570.0</c:v>
                </c:pt>
                <c:pt idx="23">
                  <c:v>51168.0</c:v>
                </c:pt>
                <c:pt idx="24">
                  <c:v>59848.0</c:v>
                </c:pt>
                <c:pt idx="25">
                  <c:v>72521.0</c:v>
                </c:pt>
                <c:pt idx="26">
                  <c:v>96054.0</c:v>
                </c:pt>
                <c:pt idx="27">
                  <c:v>121694.0</c:v>
                </c:pt>
                <c:pt idx="28">
                  <c:v>150910.0</c:v>
                </c:pt>
                <c:pt idx="29">
                  <c:v>186453.0</c:v>
                </c:pt>
                <c:pt idx="30">
                  <c:v>228411.0</c:v>
                </c:pt>
                <c:pt idx="31">
                  <c:v>278108.0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74429464"/>
        <c:axId val="-2073872952"/>
      </c:lineChart>
      <c:dateAx>
        <c:axId val="-207442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73872952"/>
        <c:crossesAt val="0.001"/>
        <c:auto val="0"/>
        <c:lblOffset val="100"/>
        <c:baseTimeUnit val="days"/>
        <c:minorUnit val="1.0"/>
        <c:minorTimeUnit val="years"/>
      </c:dateAx>
      <c:valAx>
        <c:axId val="-2073872952"/>
        <c:scaling>
          <c:logBase val="10.0"/>
          <c:orientation val="minMax"/>
        </c:scaling>
        <c:delete val="0"/>
        <c:axPos val="l"/>
        <c:majorGridlines/>
        <c:numFmt formatCode="0E+0" sourceLinked="0"/>
        <c:majorTickMark val="none"/>
        <c:minorTickMark val="none"/>
        <c:tickLblPos val="nextTo"/>
        <c:crossAx val="-2074429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BC0E8-60F5-7942-A5B1-8408D4DB54FA}" type="doc">
      <dgm:prSet loTypeId="urn:microsoft.com/office/officeart/2005/8/layout/chevron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7626381-9CBA-CB40-9396-D44742B6E35B}">
      <dgm:prSet phldrT="[Texto]"/>
      <dgm:spPr/>
      <dgm:t>
        <a:bodyPr/>
        <a:lstStyle/>
        <a:p>
          <a:r>
            <a:rPr lang="es-ES" dirty="0" smtClean="0"/>
            <a:t>Síncrono</a:t>
          </a:r>
          <a:endParaRPr lang="es-ES" dirty="0"/>
        </a:p>
      </dgm:t>
    </dgm:pt>
    <dgm:pt modelId="{D263227A-76BD-E64D-958F-ABD5F9E84EA3}" type="parTrans" cxnId="{09BEC07A-BF5A-3349-8776-EEC656E2CAB0}">
      <dgm:prSet/>
      <dgm:spPr/>
      <dgm:t>
        <a:bodyPr/>
        <a:lstStyle/>
        <a:p>
          <a:endParaRPr lang="es-ES"/>
        </a:p>
      </dgm:t>
    </dgm:pt>
    <dgm:pt modelId="{FF3F87DD-AAA9-1840-84B4-32D241B55368}" type="sibTrans" cxnId="{09BEC07A-BF5A-3349-8776-EEC656E2CAB0}">
      <dgm:prSet/>
      <dgm:spPr/>
      <dgm:t>
        <a:bodyPr/>
        <a:lstStyle/>
        <a:p>
          <a:endParaRPr lang="es-ES"/>
        </a:p>
      </dgm:t>
    </dgm:pt>
    <dgm:pt modelId="{A4FF7147-5A64-A94D-81A9-5A0B7844D3A3}">
      <dgm:prSet phldrT="[Texto]"/>
      <dgm:spPr/>
      <dgm:t>
        <a:bodyPr/>
        <a:lstStyle/>
        <a:p>
          <a:r>
            <a:rPr lang="es-ES" dirty="0" smtClean="0"/>
            <a:t>E1 (2 Mbps)</a:t>
          </a:r>
          <a:endParaRPr lang="es-ES" dirty="0"/>
        </a:p>
      </dgm:t>
    </dgm:pt>
    <dgm:pt modelId="{C1FB2BB0-1D1B-5140-A5DB-4F8C165B4DFD}" type="parTrans" cxnId="{B986EE71-3FFE-D84C-8F0A-0610D6740C52}">
      <dgm:prSet/>
      <dgm:spPr/>
      <dgm:t>
        <a:bodyPr/>
        <a:lstStyle/>
        <a:p>
          <a:endParaRPr lang="es-ES"/>
        </a:p>
      </dgm:t>
    </dgm:pt>
    <dgm:pt modelId="{B932A790-423C-DE47-AB00-8DF777C0FC52}" type="sibTrans" cxnId="{B986EE71-3FFE-D84C-8F0A-0610D6740C52}">
      <dgm:prSet/>
      <dgm:spPr/>
      <dgm:t>
        <a:bodyPr/>
        <a:lstStyle/>
        <a:p>
          <a:endParaRPr lang="es-ES"/>
        </a:p>
      </dgm:t>
    </dgm:pt>
    <dgm:pt modelId="{0EAC1E0B-7277-0041-9E53-C01086D62CA1}">
      <dgm:prSet phldrT="[Texto]"/>
      <dgm:spPr/>
      <dgm:t>
        <a:bodyPr/>
        <a:lstStyle/>
        <a:p>
          <a:r>
            <a:rPr lang="es-ES" dirty="0" smtClean="0"/>
            <a:t>Ethernet</a:t>
          </a:r>
          <a:endParaRPr lang="es-ES" dirty="0"/>
        </a:p>
      </dgm:t>
    </dgm:pt>
    <dgm:pt modelId="{B5CE5A3C-3B43-2F40-8D00-0B25127E5CBA}" type="parTrans" cxnId="{DA7D23BF-087F-DB4B-A49B-004B731B2970}">
      <dgm:prSet/>
      <dgm:spPr/>
      <dgm:t>
        <a:bodyPr/>
        <a:lstStyle/>
        <a:p>
          <a:endParaRPr lang="es-ES"/>
        </a:p>
      </dgm:t>
    </dgm:pt>
    <dgm:pt modelId="{4112706F-7750-414A-84B7-FFC1E23D8863}" type="sibTrans" cxnId="{DA7D23BF-087F-DB4B-A49B-004B731B2970}">
      <dgm:prSet/>
      <dgm:spPr/>
      <dgm:t>
        <a:bodyPr/>
        <a:lstStyle/>
        <a:p>
          <a:endParaRPr lang="es-ES"/>
        </a:p>
      </dgm:t>
    </dgm:pt>
    <dgm:pt modelId="{C390D43A-E3AB-044C-9345-31C27A400E09}">
      <dgm:prSet phldrT="[Texto]"/>
      <dgm:spPr/>
      <dgm:t>
        <a:bodyPr/>
        <a:lstStyle/>
        <a:p>
          <a:r>
            <a:rPr lang="es-ES" dirty="0" smtClean="0"/>
            <a:t>100 Mbps (raros)</a:t>
          </a:r>
          <a:endParaRPr lang="es-ES" dirty="0"/>
        </a:p>
      </dgm:t>
    </dgm:pt>
    <dgm:pt modelId="{07F1E5AE-6AC7-2441-8B6B-F5FBDBF3AE2A}" type="parTrans" cxnId="{A56836BD-2829-B642-A63B-0CC1B3A60FB5}">
      <dgm:prSet/>
      <dgm:spPr/>
      <dgm:t>
        <a:bodyPr/>
        <a:lstStyle/>
        <a:p>
          <a:endParaRPr lang="es-ES"/>
        </a:p>
      </dgm:t>
    </dgm:pt>
    <dgm:pt modelId="{DEA28754-6E23-C043-BE5D-78D7EB95ACCC}" type="sibTrans" cxnId="{A56836BD-2829-B642-A63B-0CC1B3A60FB5}">
      <dgm:prSet/>
      <dgm:spPr/>
      <dgm:t>
        <a:bodyPr/>
        <a:lstStyle/>
        <a:p>
          <a:endParaRPr lang="es-ES"/>
        </a:p>
      </dgm:t>
    </dgm:pt>
    <dgm:pt modelId="{50E462A5-1DC0-CF45-A993-3F1A49EAD9FA}">
      <dgm:prSet phldrT="[Texto]"/>
      <dgm:spPr/>
      <dgm:t>
        <a:bodyPr/>
        <a:lstStyle/>
        <a:p>
          <a:r>
            <a:rPr lang="es-ES" dirty="0" smtClean="0"/>
            <a:t>1 </a:t>
          </a:r>
          <a:r>
            <a:rPr lang="es-ES" dirty="0" err="1" smtClean="0"/>
            <a:t>Gbps</a:t>
          </a:r>
          <a:endParaRPr lang="es-ES" dirty="0"/>
        </a:p>
      </dgm:t>
    </dgm:pt>
    <dgm:pt modelId="{09DEBDAF-13DF-6946-A2DF-9FF0BEF5554F}" type="parTrans" cxnId="{8460F70D-7D73-8740-92D8-AE75E4AABD73}">
      <dgm:prSet/>
      <dgm:spPr/>
      <dgm:t>
        <a:bodyPr/>
        <a:lstStyle/>
        <a:p>
          <a:endParaRPr lang="es-ES"/>
        </a:p>
      </dgm:t>
    </dgm:pt>
    <dgm:pt modelId="{2339718B-996B-FC4F-ADD3-6BB79FD89A90}" type="sibTrans" cxnId="{8460F70D-7D73-8740-92D8-AE75E4AABD73}">
      <dgm:prSet/>
      <dgm:spPr/>
      <dgm:t>
        <a:bodyPr/>
        <a:lstStyle/>
        <a:p>
          <a:endParaRPr lang="es-ES"/>
        </a:p>
      </dgm:t>
    </dgm:pt>
    <dgm:pt modelId="{8A6525D2-5FC7-E343-BF53-766958BAD72E}">
      <dgm:prSet phldrT="[Texto]"/>
      <dgm:spPr/>
      <dgm:t>
        <a:bodyPr/>
        <a:lstStyle/>
        <a:p>
          <a:r>
            <a:rPr lang="es-ES" dirty="0" smtClean="0"/>
            <a:t>E3 (34 Mbps)</a:t>
          </a:r>
          <a:endParaRPr lang="es-ES" dirty="0"/>
        </a:p>
      </dgm:t>
    </dgm:pt>
    <dgm:pt modelId="{11191938-D05F-D943-8789-74186418B30F}" type="parTrans" cxnId="{9E20C028-4166-1345-B398-6BCD0CC70E9D}">
      <dgm:prSet/>
      <dgm:spPr/>
      <dgm:t>
        <a:bodyPr/>
        <a:lstStyle/>
        <a:p>
          <a:endParaRPr lang="es-ES"/>
        </a:p>
      </dgm:t>
    </dgm:pt>
    <dgm:pt modelId="{B8CDABCC-A2F4-1F49-9196-A98F6504DCCB}" type="sibTrans" cxnId="{9E20C028-4166-1345-B398-6BCD0CC70E9D}">
      <dgm:prSet/>
      <dgm:spPr/>
      <dgm:t>
        <a:bodyPr/>
        <a:lstStyle/>
        <a:p>
          <a:endParaRPr lang="es-ES"/>
        </a:p>
      </dgm:t>
    </dgm:pt>
    <dgm:pt modelId="{9924C166-373C-9B4C-8EAE-88EE971CEB41}">
      <dgm:prSet phldrT="[Texto]"/>
      <dgm:spPr/>
      <dgm:t>
        <a:bodyPr/>
        <a:lstStyle/>
        <a:p>
          <a:r>
            <a:rPr lang="es-ES" dirty="0" smtClean="0"/>
            <a:t>STM1 (155 Mbps)</a:t>
          </a:r>
          <a:endParaRPr lang="es-ES" dirty="0"/>
        </a:p>
      </dgm:t>
    </dgm:pt>
    <dgm:pt modelId="{061FA477-4416-484D-AB70-2D6A364E4892}" type="parTrans" cxnId="{9330305D-25A5-F948-8D85-36699CB0E5F6}">
      <dgm:prSet/>
      <dgm:spPr/>
      <dgm:t>
        <a:bodyPr/>
        <a:lstStyle/>
        <a:p>
          <a:endParaRPr lang="es-ES"/>
        </a:p>
      </dgm:t>
    </dgm:pt>
    <dgm:pt modelId="{B632A75B-3E95-4D4C-BB2A-284C0E710B5F}" type="sibTrans" cxnId="{9330305D-25A5-F948-8D85-36699CB0E5F6}">
      <dgm:prSet/>
      <dgm:spPr/>
      <dgm:t>
        <a:bodyPr/>
        <a:lstStyle/>
        <a:p>
          <a:endParaRPr lang="es-ES"/>
        </a:p>
      </dgm:t>
    </dgm:pt>
    <dgm:pt modelId="{23FA8861-DE70-B946-AE08-8B01AEA51FF4}">
      <dgm:prSet phldrT="[Texto]"/>
      <dgm:spPr/>
      <dgm:t>
        <a:bodyPr/>
        <a:lstStyle/>
        <a:p>
          <a:r>
            <a:rPr lang="es-ES" dirty="0" smtClean="0"/>
            <a:t>STM4 (622 </a:t>
          </a:r>
          <a:r>
            <a:rPr lang="es-ES" dirty="0" err="1" smtClean="0"/>
            <a:t>Mpbs</a:t>
          </a:r>
          <a:r>
            <a:rPr lang="es-ES" dirty="0" smtClean="0"/>
            <a:t>)</a:t>
          </a:r>
          <a:endParaRPr lang="es-ES" dirty="0"/>
        </a:p>
      </dgm:t>
    </dgm:pt>
    <dgm:pt modelId="{DF4AF7FF-2502-C743-AB29-5EA0103F199C}" type="parTrans" cxnId="{72A6672B-27E1-8043-B4A5-91134D32AA94}">
      <dgm:prSet/>
      <dgm:spPr/>
      <dgm:t>
        <a:bodyPr/>
        <a:lstStyle/>
        <a:p>
          <a:endParaRPr lang="es-ES"/>
        </a:p>
      </dgm:t>
    </dgm:pt>
    <dgm:pt modelId="{EC4AF348-AFFC-1D4C-B077-426957305D39}" type="sibTrans" cxnId="{72A6672B-27E1-8043-B4A5-91134D32AA94}">
      <dgm:prSet/>
      <dgm:spPr/>
      <dgm:t>
        <a:bodyPr/>
        <a:lstStyle/>
        <a:p>
          <a:endParaRPr lang="es-ES"/>
        </a:p>
      </dgm:t>
    </dgm:pt>
    <dgm:pt modelId="{A5D55C13-E4C2-B445-BBF4-D302672604CE}">
      <dgm:prSet phldrT="[Texto]"/>
      <dgm:spPr/>
      <dgm:t>
        <a:bodyPr/>
        <a:lstStyle/>
        <a:p>
          <a:r>
            <a:rPr lang="es-ES" dirty="0" smtClean="0"/>
            <a:t>STM16 (2,5 </a:t>
          </a:r>
          <a:r>
            <a:rPr lang="es-ES" dirty="0" err="1" smtClean="0"/>
            <a:t>Gbps</a:t>
          </a:r>
          <a:r>
            <a:rPr lang="es-ES" dirty="0" smtClean="0"/>
            <a:t>)</a:t>
          </a:r>
          <a:endParaRPr lang="es-ES" dirty="0"/>
        </a:p>
      </dgm:t>
    </dgm:pt>
    <dgm:pt modelId="{79A43622-4D05-A942-9251-FED846C7A764}" type="parTrans" cxnId="{7A1B993E-9F5A-094F-9C54-689CB4250C21}">
      <dgm:prSet/>
      <dgm:spPr/>
      <dgm:t>
        <a:bodyPr/>
        <a:lstStyle/>
        <a:p>
          <a:endParaRPr lang="es-ES"/>
        </a:p>
      </dgm:t>
    </dgm:pt>
    <dgm:pt modelId="{8EAF1A77-E449-0B40-AD44-E4A33D26C5AD}" type="sibTrans" cxnId="{7A1B993E-9F5A-094F-9C54-689CB4250C21}">
      <dgm:prSet/>
      <dgm:spPr/>
      <dgm:t>
        <a:bodyPr/>
        <a:lstStyle/>
        <a:p>
          <a:endParaRPr lang="es-ES"/>
        </a:p>
      </dgm:t>
    </dgm:pt>
    <dgm:pt modelId="{44532D22-BB02-FF43-BC8C-45E5A92B57B1}">
      <dgm:prSet phldrT="[Texto]"/>
      <dgm:spPr/>
      <dgm:t>
        <a:bodyPr/>
        <a:lstStyle/>
        <a:p>
          <a:r>
            <a:rPr lang="es-ES" dirty="0" smtClean="0"/>
            <a:t>10 </a:t>
          </a:r>
          <a:r>
            <a:rPr lang="es-ES" dirty="0" err="1" smtClean="0"/>
            <a:t>Gbps</a:t>
          </a:r>
          <a:endParaRPr lang="es-ES" dirty="0"/>
        </a:p>
      </dgm:t>
    </dgm:pt>
    <dgm:pt modelId="{FED918E7-9F07-B445-8DF2-636600045601}" type="parTrans" cxnId="{80D7FD21-B132-4A43-974F-A70D15DFE4DD}">
      <dgm:prSet/>
      <dgm:spPr/>
      <dgm:t>
        <a:bodyPr/>
        <a:lstStyle/>
        <a:p>
          <a:endParaRPr lang="es-ES"/>
        </a:p>
      </dgm:t>
    </dgm:pt>
    <dgm:pt modelId="{DE89736B-FC31-F049-81C0-55467BF1DE27}" type="sibTrans" cxnId="{80D7FD21-B132-4A43-974F-A70D15DFE4DD}">
      <dgm:prSet/>
      <dgm:spPr/>
      <dgm:t>
        <a:bodyPr/>
        <a:lstStyle/>
        <a:p>
          <a:endParaRPr lang="es-ES"/>
        </a:p>
      </dgm:t>
    </dgm:pt>
    <dgm:pt modelId="{7E0C45FC-6B1E-6040-81C4-F373F6B6E2C8}">
      <dgm:prSet phldrT="[Texto]"/>
      <dgm:spPr/>
      <dgm:t>
        <a:bodyPr/>
        <a:lstStyle/>
        <a:p>
          <a:r>
            <a:rPr lang="es-ES" dirty="0" smtClean="0"/>
            <a:t>100 </a:t>
          </a:r>
          <a:r>
            <a:rPr lang="es-ES" dirty="0" err="1" smtClean="0"/>
            <a:t>Gbps</a:t>
          </a:r>
          <a:endParaRPr lang="es-ES" dirty="0"/>
        </a:p>
      </dgm:t>
    </dgm:pt>
    <dgm:pt modelId="{A43B5C50-F413-7C49-BCD7-7D8C87594390}" type="parTrans" cxnId="{04B1444C-4F4E-1F41-A5C5-A8B0F8A0C804}">
      <dgm:prSet/>
      <dgm:spPr/>
      <dgm:t>
        <a:bodyPr/>
        <a:lstStyle/>
        <a:p>
          <a:endParaRPr lang="es-ES"/>
        </a:p>
      </dgm:t>
    </dgm:pt>
    <dgm:pt modelId="{89FE293C-3682-224C-A93E-B88E628C6D79}" type="sibTrans" cxnId="{04B1444C-4F4E-1F41-A5C5-A8B0F8A0C804}">
      <dgm:prSet/>
      <dgm:spPr/>
      <dgm:t>
        <a:bodyPr/>
        <a:lstStyle/>
        <a:p>
          <a:endParaRPr lang="es-ES"/>
        </a:p>
      </dgm:t>
    </dgm:pt>
    <dgm:pt modelId="{A6B61A10-3A19-5B40-A3F8-36A91C5B968B}">
      <dgm:prSet phldrT="[Texto]"/>
      <dgm:spPr/>
      <dgm:t>
        <a:bodyPr/>
        <a:lstStyle/>
        <a:p>
          <a:r>
            <a:rPr lang="mr-IN" dirty="0" smtClean="0"/>
            <a:t>…</a:t>
          </a:r>
          <a:endParaRPr lang="es-ES" dirty="0"/>
        </a:p>
      </dgm:t>
    </dgm:pt>
    <dgm:pt modelId="{6152E86E-0ADA-2E4E-8691-C3E5DD42E4F6}" type="parTrans" cxnId="{EC818D40-E9D4-3446-BFCC-88739FA035D3}">
      <dgm:prSet/>
      <dgm:spPr/>
      <dgm:t>
        <a:bodyPr/>
        <a:lstStyle/>
        <a:p>
          <a:endParaRPr lang="es-ES"/>
        </a:p>
      </dgm:t>
    </dgm:pt>
    <dgm:pt modelId="{91619A97-14F9-494B-9B96-04A396608988}" type="sibTrans" cxnId="{EC818D40-E9D4-3446-BFCC-88739FA035D3}">
      <dgm:prSet/>
      <dgm:spPr/>
      <dgm:t>
        <a:bodyPr/>
        <a:lstStyle/>
        <a:p>
          <a:endParaRPr lang="es-ES"/>
        </a:p>
      </dgm:t>
    </dgm:pt>
    <dgm:pt modelId="{D8612DF7-D477-9F4E-BA38-9621CF9AB61B}" type="pres">
      <dgm:prSet presAssocID="{120BC0E8-60F5-7942-A5B1-8408D4DB54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35D39E-6410-F145-8614-2D4F6AFD2591}" type="pres">
      <dgm:prSet presAssocID="{F7626381-9CBA-CB40-9396-D44742B6E35B}" presName="composite" presStyleCnt="0"/>
      <dgm:spPr/>
    </dgm:pt>
    <dgm:pt modelId="{289F83B8-27C3-8E44-95FC-461ECB71ADF3}" type="pres">
      <dgm:prSet presAssocID="{F7626381-9CBA-CB40-9396-D44742B6E35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7FA95-65F0-0F4A-9D6D-18FDC0E73EBE}" type="pres">
      <dgm:prSet presAssocID="{F7626381-9CBA-CB40-9396-D44742B6E35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DAAF81-3DBE-0947-84E0-8FDFAA623E34}" type="pres">
      <dgm:prSet presAssocID="{FF3F87DD-AAA9-1840-84B4-32D241B55368}" presName="sp" presStyleCnt="0"/>
      <dgm:spPr/>
    </dgm:pt>
    <dgm:pt modelId="{D36D2D7E-9571-B143-90DC-0828108658B9}" type="pres">
      <dgm:prSet presAssocID="{0EAC1E0B-7277-0041-9E53-C01086D62CA1}" presName="composite" presStyleCnt="0"/>
      <dgm:spPr/>
    </dgm:pt>
    <dgm:pt modelId="{53EF60FD-A2CD-2D4B-8BB1-030F01A2ABF6}" type="pres">
      <dgm:prSet presAssocID="{0EAC1E0B-7277-0041-9E53-C01086D62CA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DA069-594E-E143-89E5-DA09FC5AD326}" type="pres">
      <dgm:prSet presAssocID="{0EAC1E0B-7277-0041-9E53-C01086D62CA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818D40-E9D4-3446-BFCC-88739FA035D3}" srcId="{0EAC1E0B-7277-0041-9E53-C01086D62CA1}" destId="{A6B61A10-3A19-5B40-A3F8-36A91C5B968B}" srcOrd="4" destOrd="0" parTransId="{6152E86E-0ADA-2E4E-8691-C3E5DD42E4F6}" sibTransId="{91619A97-14F9-494B-9B96-04A396608988}"/>
    <dgm:cxn modelId="{9330305D-25A5-F948-8D85-36699CB0E5F6}" srcId="{F7626381-9CBA-CB40-9396-D44742B6E35B}" destId="{9924C166-373C-9B4C-8EAE-88EE971CEB41}" srcOrd="2" destOrd="0" parTransId="{061FA477-4416-484D-AB70-2D6A364E4892}" sibTransId="{B632A75B-3E95-4D4C-BB2A-284C0E710B5F}"/>
    <dgm:cxn modelId="{3958DFFD-F97D-C24C-969E-D0E202E4EFCC}" type="presOf" srcId="{8A6525D2-5FC7-E343-BF53-766958BAD72E}" destId="{9C47FA95-65F0-0F4A-9D6D-18FDC0E73EBE}" srcOrd="0" destOrd="1" presId="urn:microsoft.com/office/officeart/2005/8/layout/chevron2"/>
    <dgm:cxn modelId="{7A1B993E-9F5A-094F-9C54-689CB4250C21}" srcId="{F7626381-9CBA-CB40-9396-D44742B6E35B}" destId="{A5D55C13-E4C2-B445-BBF4-D302672604CE}" srcOrd="4" destOrd="0" parTransId="{79A43622-4D05-A942-9251-FED846C7A764}" sibTransId="{8EAF1A77-E449-0B40-AD44-E4A33D26C5AD}"/>
    <dgm:cxn modelId="{80D7FD21-B132-4A43-974F-A70D15DFE4DD}" srcId="{0EAC1E0B-7277-0041-9E53-C01086D62CA1}" destId="{44532D22-BB02-FF43-BC8C-45E5A92B57B1}" srcOrd="2" destOrd="0" parTransId="{FED918E7-9F07-B445-8DF2-636600045601}" sibTransId="{DE89736B-FC31-F049-81C0-55467BF1DE27}"/>
    <dgm:cxn modelId="{0FFEF21A-2AC9-6640-A22D-993ACAB6F2D3}" type="presOf" srcId="{44532D22-BB02-FF43-BC8C-45E5A92B57B1}" destId="{0BFDA069-594E-E143-89E5-DA09FC5AD326}" srcOrd="0" destOrd="2" presId="urn:microsoft.com/office/officeart/2005/8/layout/chevron2"/>
    <dgm:cxn modelId="{8460F70D-7D73-8740-92D8-AE75E4AABD73}" srcId="{0EAC1E0B-7277-0041-9E53-C01086D62CA1}" destId="{50E462A5-1DC0-CF45-A993-3F1A49EAD9FA}" srcOrd="1" destOrd="0" parTransId="{09DEBDAF-13DF-6946-A2DF-9FF0BEF5554F}" sibTransId="{2339718B-996B-FC4F-ADD3-6BB79FD89A90}"/>
    <dgm:cxn modelId="{37630CD1-C840-D44B-9FD4-B3CB7027FDE7}" type="presOf" srcId="{A6B61A10-3A19-5B40-A3F8-36A91C5B968B}" destId="{0BFDA069-594E-E143-89E5-DA09FC5AD326}" srcOrd="0" destOrd="4" presId="urn:microsoft.com/office/officeart/2005/8/layout/chevron2"/>
    <dgm:cxn modelId="{1705AB2D-3279-F241-AC3A-BEEE69FE8BDD}" type="presOf" srcId="{23FA8861-DE70-B946-AE08-8B01AEA51FF4}" destId="{9C47FA95-65F0-0F4A-9D6D-18FDC0E73EBE}" srcOrd="0" destOrd="3" presId="urn:microsoft.com/office/officeart/2005/8/layout/chevron2"/>
    <dgm:cxn modelId="{4CA445E8-0B95-374F-A8CE-29AF529C6BA8}" type="presOf" srcId="{9924C166-373C-9B4C-8EAE-88EE971CEB41}" destId="{9C47FA95-65F0-0F4A-9D6D-18FDC0E73EBE}" srcOrd="0" destOrd="2" presId="urn:microsoft.com/office/officeart/2005/8/layout/chevron2"/>
    <dgm:cxn modelId="{4DB78956-914B-9943-8CDE-13B154F9E628}" type="presOf" srcId="{C390D43A-E3AB-044C-9345-31C27A400E09}" destId="{0BFDA069-594E-E143-89E5-DA09FC5AD326}" srcOrd="0" destOrd="0" presId="urn:microsoft.com/office/officeart/2005/8/layout/chevron2"/>
    <dgm:cxn modelId="{04B1444C-4F4E-1F41-A5C5-A8B0F8A0C804}" srcId="{0EAC1E0B-7277-0041-9E53-C01086D62CA1}" destId="{7E0C45FC-6B1E-6040-81C4-F373F6B6E2C8}" srcOrd="3" destOrd="0" parTransId="{A43B5C50-F413-7C49-BCD7-7D8C87594390}" sibTransId="{89FE293C-3682-224C-A93E-B88E628C6D79}"/>
    <dgm:cxn modelId="{72A6672B-27E1-8043-B4A5-91134D32AA94}" srcId="{F7626381-9CBA-CB40-9396-D44742B6E35B}" destId="{23FA8861-DE70-B946-AE08-8B01AEA51FF4}" srcOrd="3" destOrd="0" parTransId="{DF4AF7FF-2502-C743-AB29-5EA0103F199C}" sibTransId="{EC4AF348-AFFC-1D4C-B077-426957305D39}"/>
    <dgm:cxn modelId="{E084BCCA-05D4-584D-BCBF-B44F8A11A474}" type="presOf" srcId="{A4FF7147-5A64-A94D-81A9-5A0B7844D3A3}" destId="{9C47FA95-65F0-0F4A-9D6D-18FDC0E73EBE}" srcOrd="0" destOrd="0" presId="urn:microsoft.com/office/officeart/2005/8/layout/chevron2"/>
    <dgm:cxn modelId="{9E20C028-4166-1345-B398-6BCD0CC70E9D}" srcId="{F7626381-9CBA-CB40-9396-D44742B6E35B}" destId="{8A6525D2-5FC7-E343-BF53-766958BAD72E}" srcOrd="1" destOrd="0" parTransId="{11191938-D05F-D943-8789-74186418B30F}" sibTransId="{B8CDABCC-A2F4-1F49-9196-A98F6504DCCB}"/>
    <dgm:cxn modelId="{448122A5-3B50-5D48-94A5-C4AE0716080F}" type="presOf" srcId="{120BC0E8-60F5-7942-A5B1-8408D4DB54FA}" destId="{D8612DF7-D477-9F4E-BA38-9621CF9AB61B}" srcOrd="0" destOrd="0" presId="urn:microsoft.com/office/officeart/2005/8/layout/chevron2"/>
    <dgm:cxn modelId="{B986EE71-3FFE-D84C-8F0A-0610D6740C52}" srcId="{F7626381-9CBA-CB40-9396-D44742B6E35B}" destId="{A4FF7147-5A64-A94D-81A9-5A0B7844D3A3}" srcOrd="0" destOrd="0" parTransId="{C1FB2BB0-1D1B-5140-A5DB-4F8C165B4DFD}" sibTransId="{B932A790-423C-DE47-AB00-8DF777C0FC52}"/>
    <dgm:cxn modelId="{CF5D3A0C-89F3-2945-A467-F2B78B2705CB}" type="presOf" srcId="{0EAC1E0B-7277-0041-9E53-C01086D62CA1}" destId="{53EF60FD-A2CD-2D4B-8BB1-030F01A2ABF6}" srcOrd="0" destOrd="0" presId="urn:microsoft.com/office/officeart/2005/8/layout/chevron2"/>
    <dgm:cxn modelId="{126A9912-7442-044C-B914-E2EE5DF71165}" type="presOf" srcId="{F7626381-9CBA-CB40-9396-D44742B6E35B}" destId="{289F83B8-27C3-8E44-95FC-461ECB71ADF3}" srcOrd="0" destOrd="0" presId="urn:microsoft.com/office/officeart/2005/8/layout/chevron2"/>
    <dgm:cxn modelId="{BE70218D-9DBE-974A-A3B0-4B045F142A42}" type="presOf" srcId="{50E462A5-1DC0-CF45-A993-3F1A49EAD9FA}" destId="{0BFDA069-594E-E143-89E5-DA09FC5AD326}" srcOrd="0" destOrd="1" presId="urn:microsoft.com/office/officeart/2005/8/layout/chevron2"/>
    <dgm:cxn modelId="{B7B3522D-1F1B-6B49-986C-BE3CD83EB19B}" type="presOf" srcId="{A5D55C13-E4C2-B445-BBF4-D302672604CE}" destId="{9C47FA95-65F0-0F4A-9D6D-18FDC0E73EBE}" srcOrd="0" destOrd="4" presId="urn:microsoft.com/office/officeart/2005/8/layout/chevron2"/>
    <dgm:cxn modelId="{A56836BD-2829-B642-A63B-0CC1B3A60FB5}" srcId="{0EAC1E0B-7277-0041-9E53-C01086D62CA1}" destId="{C390D43A-E3AB-044C-9345-31C27A400E09}" srcOrd="0" destOrd="0" parTransId="{07F1E5AE-6AC7-2441-8B6B-F5FBDBF3AE2A}" sibTransId="{DEA28754-6E23-C043-BE5D-78D7EB95ACCC}"/>
    <dgm:cxn modelId="{DA7D23BF-087F-DB4B-A49B-004B731B2970}" srcId="{120BC0E8-60F5-7942-A5B1-8408D4DB54FA}" destId="{0EAC1E0B-7277-0041-9E53-C01086D62CA1}" srcOrd="1" destOrd="0" parTransId="{B5CE5A3C-3B43-2F40-8D00-0B25127E5CBA}" sibTransId="{4112706F-7750-414A-84B7-FFC1E23D8863}"/>
    <dgm:cxn modelId="{BBD2C2B3-5683-574F-AE9B-B2CCDBB50610}" type="presOf" srcId="{7E0C45FC-6B1E-6040-81C4-F373F6B6E2C8}" destId="{0BFDA069-594E-E143-89E5-DA09FC5AD326}" srcOrd="0" destOrd="3" presId="urn:microsoft.com/office/officeart/2005/8/layout/chevron2"/>
    <dgm:cxn modelId="{09BEC07A-BF5A-3349-8776-EEC656E2CAB0}" srcId="{120BC0E8-60F5-7942-A5B1-8408D4DB54FA}" destId="{F7626381-9CBA-CB40-9396-D44742B6E35B}" srcOrd="0" destOrd="0" parTransId="{D263227A-76BD-E64D-958F-ABD5F9E84EA3}" sibTransId="{FF3F87DD-AAA9-1840-84B4-32D241B55368}"/>
    <dgm:cxn modelId="{B00231A7-C6FA-994B-A91B-6BB8C78FED2D}" type="presParOf" srcId="{D8612DF7-D477-9F4E-BA38-9621CF9AB61B}" destId="{1535D39E-6410-F145-8614-2D4F6AFD2591}" srcOrd="0" destOrd="0" presId="urn:microsoft.com/office/officeart/2005/8/layout/chevron2"/>
    <dgm:cxn modelId="{D0D985B5-84CB-BD4A-A00B-2B8D55DFE259}" type="presParOf" srcId="{1535D39E-6410-F145-8614-2D4F6AFD2591}" destId="{289F83B8-27C3-8E44-95FC-461ECB71ADF3}" srcOrd="0" destOrd="0" presId="urn:microsoft.com/office/officeart/2005/8/layout/chevron2"/>
    <dgm:cxn modelId="{9CCB84A4-9D42-6147-87DB-946C5E360B8A}" type="presParOf" srcId="{1535D39E-6410-F145-8614-2D4F6AFD2591}" destId="{9C47FA95-65F0-0F4A-9D6D-18FDC0E73EBE}" srcOrd="1" destOrd="0" presId="urn:microsoft.com/office/officeart/2005/8/layout/chevron2"/>
    <dgm:cxn modelId="{13AD4310-85E0-1843-A2FF-7880F0E12858}" type="presParOf" srcId="{D8612DF7-D477-9F4E-BA38-9621CF9AB61B}" destId="{6FDAAF81-3DBE-0947-84E0-8FDFAA623E34}" srcOrd="1" destOrd="0" presId="urn:microsoft.com/office/officeart/2005/8/layout/chevron2"/>
    <dgm:cxn modelId="{4E321587-F4B3-0A48-BA15-5324C54F4288}" type="presParOf" srcId="{D8612DF7-D477-9F4E-BA38-9621CF9AB61B}" destId="{D36D2D7E-9571-B143-90DC-0828108658B9}" srcOrd="2" destOrd="0" presId="urn:microsoft.com/office/officeart/2005/8/layout/chevron2"/>
    <dgm:cxn modelId="{E9191F80-6EDD-644A-A896-C89EEF9FCBF5}" type="presParOf" srcId="{D36D2D7E-9571-B143-90DC-0828108658B9}" destId="{53EF60FD-A2CD-2D4B-8BB1-030F01A2ABF6}" srcOrd="0" destOrd="0" presId="urn:microsoft.com/office/officeart/2005/8/layout/chevron2"/>
    <dgm:cxn modelId="{F76CC7F9-7DCD-D14D-98A9-A0D7600068E4}" type="presParOf" srcId="{D36D2D7E-9571-B143-90DC-0828108658B9}" destId="{0BFDA069-594E-E143-89E5-DA09FC5AD3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F83B8-27C3-8E44-95FC-461ECB71ADF3}">
      <dsp:nvSpPr>
        <dsp:cNvPr id="0" name=""/>
        <dsp:cNvSpPr/>
      </dsp:nvSpPr>
      <dsp:spPr>
        <a:xfrm rot="5400000">
          <a:off x="-239155" y="239942"/>
          <a:ext cx="1594372" cy="11160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Síncrono</a:t>
          </a:r>
          <a:endParaRPr lang="es-ES" sz="2100" kern="1200" dirty="0"/>
        </a:p>
      </dsp:txBody>
      <dsp:txXfrm rot="-5400000">
        <a:off x="1" y="558816"/>
        <a:ext cx="1116060" cy="478312"/>
      </dsp:txXfrm>
    </dsp:sp>
    <dsp:sp modelId="{9C47FA95-65F0-0F4A-9D6D-18FDC0E73EBE}">
      <dsp:nvSpPr>
        <dsp:cNvPr id="0" name=""/>
        <dsp:cNvSpPr/>
      </dsp:nvSpPr>
      <dsp:spPr>
        <a:xfrm rot="5400000">
          <a:off x="1876063" y="-759216"/>
          <a:ext cx="1036342" cy="2556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E1 (2 Mbps)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E3 (34 Mbps)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STM1 (155 Mbps)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STM4 (622 </a:t>
          </a:r>
          <a:r>
            <a:rPr lang="es-ES" sz="1100" kern="1200" dirty="0" err="1" smtClean="0"/>
            <a:t>Mpbs</a:t>
          </a:r>
          <a:r>
            <a:rPr lang="es-ES" sz="1100" kern="1200" dirty="0" smtClean="0"/>
            <a:t>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STM16 (2,5 </a:t>
          </a:r>
          <a:r>
            <a:rPr lang="es-ES" sz="1100" kern="1200" dirty="0" err="1" smtClean="0"/>
            <a:t>Gbps</a:t>
          </a:r>
          <a:r>
            <a:rPr lang="es-ES" sz="1100" kern="1200" dirty="0" smtClean="0"/>
            <a:t>)</a:t>
          </a:r>
          <a:endParaRPr lang="es-ES" sz="1100" kern="1200" dirty="0"/>
        </a:p>
      </dsp:txBody>
      <dsp:txXfrm rot="-5400000">
        <a:off x="1116061" y="51376"/>
        <a:ext cx="2505757" cy="935162"/>
      </dsp:txXfrm>
    </dsp:sp>
    <dsp:sp modelId="{53EF60FD-A2CD-2D4B-8BB1-030F01A2ABF6}">
      <dsp:nvSpPr>
        <dsp:cNvPr id="0" name=""/>
        <dsp:cNvSpPr/>
      </dsp:nvSpPr>
      <dsp:spPr>
        <a:xfrm rot="5400000">
          <a:off x="-239155" y="1596325"/>
          <a:ext cx="1594372" cy="11160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Ethernet</a:t>
          </a:r>
          <a:endParaRPr lang="es-ES" sz="2100" kern="1200" dirty="0"/>
        </a:p>
      </dsp:txBody>
      <dsp:txXfrm rot="-5400000">
        <a:off x="1" y="1915199"/>
        <a:ext cx="1116060" cy="478312"/>
      </dsp:txXfrm>
    </dsp:sp>
    <dsp:sp modelId="{0BFDA069-594E-E143-89E5-DA09FC5AD326}">
      <dsp:nvSpPr>
        <dsp:cNvPr id="0" name=""/>
        <dsp:cNvSpPr/>
      </dsp:nvSpPr>
      <dsp:spPr>
        <a:xfrm rot="5400000">
          <a:off x="1876063" y="597166"/>
          <a:ext cx="1036342" cy="2556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100 Mbps (raros)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1 </a:t>
          </a:r>
          <a:r>
            <a:rPr lang="es-ES" sz="1100" kern="1200" dirty="0" err="1" smtClean="0"/>
            <a:t>Gbps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10 </a:t>
          </a:r>
          <a:r>
            <a:rPr lang="es-ES" sz="1100" kern="1200" dirty="0" err="1" smtClean="0"/>
            <a:t>Gbps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100 </a:t>
          </a:r>
          <a:r>
            <a:rPr lang="es-ES" sz="1100" kern="1200" dirty="0" err="1" smtClean="0"/>
            <a:t>Gbps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r-IN" sz="1100" kern="1200" dirty="0" smtClean="0"/>
            <a:t>…</a:t>
          </a:r>
          <a:endParaRPr lang="es-ES" sz="1100" kern="1200" dirty="0"/>
        </a:p>
      </dsp:txBody>
      <dsp:txXfrm rot="-5400000">
        <a:off x="1116061" y="1407758"/>
        <a:ext cx="2505757" cy="935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372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3725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C694579-8FF3-4D92-85CF-486C963B7753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900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1863"/>
            <a:ext cx="498157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372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83725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8872C44-0E59-411D-9B80-8B2249192E83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3754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2CB9225C-831E-4CD4-B3BC-952FCE8975CC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1/1500</a:t>
            </a:r>
            <a:r>
              <a:rPr lang="es-ES" baseline="0" dirty="0" smtClean="0"/>
              <a:t> (0,066%) del tráfico total.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2C44-0E59-411D-9B80-8B2249192E83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219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BEDA2B0F-90AD-4F25-AA38-E97E1BA3E9B2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BEDA2B0F-90AD-4F25-AA38-E97E1BA3E9B2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BEDA2B0F-90AD-4F25-AA38-E97E1BA3E9B2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BEDA2B0F-90AD-4F25-AA38-E97E1BA3E9B2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BEDA2B0F-90AD-4F25-AA38-E97E1BA3E9B2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/>
            <a:fld id="{7106352B-7491-4A9D-9984-91E28D78FBDE}" type="slidenum">
              <a:rPr lang="es-ES" altLang="es-E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s-ES" alt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18FC-C7AD-4BC2-AAF1-E4FFC59DA0B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929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91801-ADD9-4F1B-BAB3-45F5B9C30FB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237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AD555-4251-42B3-8C2F-45B3BC1E9295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58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E4EC5-BB48-444B-AF3D-7E60BEEC1A1C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545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62D11-8FED-42EA-B865-E0852638B1EB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945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2A623-667A-4E7C-8BAD-5157D0B472CE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815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2B905-107C-4E0B-B729-665F654E74A4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2859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FF032-82DE-4E2A-96B8-EC68D18DEA85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814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299C-41CD-4823-A46E-CF59CAF112DD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32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37746-5CF1-4AD4-8B11-69811FF5072C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49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DEFC2-4AC2-4AC5-8542-EA75F8ADFD87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190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8D6AB-2306-4696-B82E-720888135F5E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055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3D6A6-2DE2-4EDD-B9E0-A480AF41D10F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020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71A74A4-82A6-41D3-81A7-9065F971A6DC}" type="slidenum">
              <a:rPr lang="es-ES" altLang="es-ES"/>
              <a:pPr/>
              <a:t>‹Nr.›</a:t>
            </a:fld>
            <a:endParaRPr lang="es-ES" altLang="es-ES"/>
          </a:p>
        </p:txBody>
      </p:sp>
      <p:pic>
        <p:nvPicPr>
          <p:cNvPr id="1029" name="Picture 8" descr="Logo Blanc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Nombre Blanc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41925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Trozo azu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spanix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906945" y="3114675"/>
            <a:ext cx="72253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r>
              <a:rPr lang="es-ES_tradnl" altLang="es-ES" sz="4000" b="1" u="none" dirty="0" smtClean="0">
                <a:latin typeface="MyriadBoldItalic" pitchFamily="2" charset="0"/>
              </a:rPr>
              <a:t>Evolución de las tecnologías</a:t>
            </a:r>
          </a:p>
          <a:p>
            <a:r>
              <a:rPr lang="es-ES_tradnl" altLang="es-ES" sz="4000" b="1" u="none" dirty="0" smtClean="0">
                <a:latin typeface="MyriadBoldItalic" pitchFamily="2" charset="0"/>
              </a:rPr>
              <a:t>de alta velocidad</a:t>
            </a:r>
            <a:endParaRPr lang="es-ES_tradnl" altLang="es-ES" sz="4000" b="1" u="none" dirty="0">
              <a:latin typeface="MyriadBoldItalic" pitchFamily="2" charset="0"/>
            </a:endParaRPr>
          </a:p>
          <a:p>
            <a:r>
              <a:rPr lang="es-ES_tradnl" altLang="es-ES" sz="4000" b="1" u="none" dirty="0" smtClean="0">
                <a:latin typeface="MyriadBoldItalic" pitchFamily="2" charset="0"/>
              </a:rPr>
              <a:t>GORE-20</a:t>
            </a:r>
            <a:endParaRPr lang="es-ES" altLang="es-ES" b="1" u="none" dirty="0">
              <a:latin typeface="MyriadBoldItalic" pitchFamily="2" charset="0"/>
            </a:endParaRP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23528" y="5013176"/>
            <a:ext cx="8424863" cy="0"/>
          </a:xfrm>
          <a:prstGeom prst="line">
            <a:avLst/>
          </a:prstGeom>
          <a:noFill/>
          <a:ln w="38100">
            <a:solidFill>
              <a:srgbClr val="192A4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MyriadSemiBold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7629525" y="6324600"/>
            <a:ext cx="1482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sz="1400" u="none" dirty="0" smtClean="0">
                <a:latin typeface="MyriadSemiBoldItalic" charset="0"/>
                <a:ea typeface="ＭＳ Ｐゴシック" charset="0"/>
              </a:rPr>
              <a:t>30 octubre 2017</a:t>
            </a:r>
            <a:endParaRPr lang="es-ES" sz="1400" u="none" dirty="0">
              <a:latin typeface="MyriadSemiBoldItalic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68313" y="3138488"/>
            <a:ext cx="8075612" cy="1222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 algn="ctr" eaLnBrk="1" hangingPunct="1">
              <a:buFontTx/>
              <a:buNone/>
            </a:pPr>
            <a:r>
              <a:rPr lang="es-ES" altLang="es-ES" sz="3600" b="1" smtClean="0">
                <a:solidFill>
                  <a:srgbClr val="192A4A"/>
                </a:solidFill>
                <a:latin typeface="MyriadBoldItalic" pitchFamily="2" charset="0"/>
              </a:rPr>
              <a:t>Gracias por su atención</a:t>
            </a:r>
          </a:p>
          <a:p>
            <a:pPr marL="914400" lvl="1" indent="-457200" algn="ctr" eaLnBrk="1" hangingPunct="1">
              <a:buFontTx/>
              <a:buNone/>
            </a:pPr>
            <a:r>
              <a:rPr lang="es-ES" altLang="es-ES" b="1" smtClean="0">
                <a:solidFill>
                  <a:schemeClr val="bg1"/>
                </a:solidFill>
                <a:latin typeface="MyriadSemiBoldItalic" pitchFamily="2" charset="0"/>
                <a:hlinkClick r:id="rId3"/>
              </a:rPr>
              <a:t>http://www.espanix.net</a:t>
            </a:r>
            <a:endParaRPr lang="es-ES" altLang="es-ES" sz="2400" i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884152896"/>
              </p:ext>
            </p:extLst>
          </p:nvPr>
        </p:nvGraphicFramePr>
        <p:xfrm>
          <a:off x="226774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smtClean="0">
                <a:latin typeface="MyriadBoldItalic" pitchFamily="2" charset="0"/>
              </a:rPr>
              <a:t>El </a:t>
            </a:r>
            <a:r>
              <a:rPr lang="en-GB" altLang="es-ES" sz="2800" b="1" u="none" dirty="0" err="1" smtClean="0">
                <a:latin typeface="MyriadBoldItalic" pitchFamily="2" charset="0"/>
              </a:rPr>
              <a:t>tráfico</a:t>
            </a:r>
            <a:r>
              <a:rPr lang="en-GB" altLang="es-ES" sz="2800" b="1" u="none" dirty="0" smtClean="0">
                <a:latin typeface="MyriadBoldItalic" pitchFamily="2" charset="0"/>
              </a:rPr>
              <a:t> no </a:t>
            </a:r>
            <a:r>
              <a:rPr lang="en-GB" altLang="es-ES" sz="2800" b="1" u="none" dirty="0" err="1" smtClean="0">
                <a:latin typeface="MyriadBoldItalic" pitchFamily="2" charset="0"/>
              </a:rPr>
              <a:t>va</a:t>
            </a:r>
            <a:r>
              <a:rPr lang="en-GB" altLang="es-ES" sz="2800" b="1" u="none" dirty="0" smtClean="0">
                <a:latin typeface="MyriadBoldItalic" pitchFamily="2" charset="0"/>
              </a:rPr>
              <a:t> a </a:t>
            </a:r>
            <a:r>
              <a:rPr lang="en-GB" altLang="es-ES" sz="2800" b="1" u="none" dirty="0" err="1" smtClean="0">
                <a:latin typeface="MyriadBoldItalic" pitchFamily="2" charset="0"/>
              </a:rPr>
              <a:t>dejar</a:t>
            </a:r>
            <a:r>
              <a:rPr lang="en-GB" altLang="es-ES" sz="2800" b="1" u="none" dirty="0" smtClean="0">
                <a:latin typeface="MyriadBoldItalic" pitchFamily="2" charset="0"/>
              </a:rPr>
              <a:t> de </a:t>
            </a:r>
            <a:r>
              <a:rPr lang="en-GB" altLang="es-ES" sz="2800" b="1" u="none" dirty="0" err="1" smtClean="0">
                <a:latin typeface="MyriadBoldItalic" pitchFamily="2" charset="0"/>
              </a:rPr>
              <a:t>crecer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7744" y="6165304"/>
            <a:ext cx="181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u="none" dirty="0" smtClean="0"/>
              <a:t>Fuente: Cisco VNI </a:t>
            </a:r>
            <a:r>
              <a:rPr lang="es-ES" sz="1200" u="none" dirty="0" smtClean="0"/>
              <a:t>2017</a:t>
            </a:r>
          </a:p>
        </p:txBody>
      </p:sp>
      <p:sp>
        <p:nvSpPr>
          <p:cNvPr id="5" name="Anillo 4"/>
          <p:cNvSpPr/>
          <p:nvPr/>
        </p:nvSpPr>
        <p:spPr bwMode="auto">
          <a:xfrm>
            <a:off x="7452320" y="3933056"/>
            <a:ext cx="144016" cy="144016"/>
          </a:xfrm>
          <a:prstGeom prst="donu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 dirty="0">
              <a:ln>
                <a:noFill/>
              </a:ln>
              <a:solidFill>
                <a:srgbClr val="192A4A"/>
              </a:solidFill>
              <a:effectLst/>
              <a:latin typeface="MyriadSemiBoldItalic" charset="0"/>
              <a:ea typeface="ＭＳ Ｐゴシック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57889" y="3872940"/>
            <a:ext cx="686519" cy="23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u="none" dirty="0" err="1" smtClean="0"/>
              <a:t>Espanix</a:t>
            </a:r>
            <a:endParaRPr lang="es-ES" u="none" dirty="0"/>
          </a:p>
        </p:txBody>
      </p:sp>
      <p:sp>
        <p:nvSpPr>
          <p:cNvPr id="7" name="CuadroTexto 6"/>
          <p:cNvSpPr txBox="1"/>
          <p:nvPr/>
        </p:nvSpPr>
        <p:spPr>
          <a:xfrm>
            <a:off x="1259632" y="5199996"/>
            <a:ext cx="97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/>
              <a:t>T</a:t>
            </a:r>
            <a:r>
              <a:rPr lang="es-ES" u="none" dirty="0" smtClean="0"/>
              <a:t>B/mes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59632" y="4293096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PB/mes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59632" y="3429000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/>
              <a:t>E</a:t>
            </a:r>
            <a:r>
              <a:rPr lang="es-ES" u="none" dirty="0" smtClean="0"/>
              <a:t>B/mes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9055" y="2543502"/>
            <a:ext cx="183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3Pbps - Z</a:t>
            </a:r>
            <a:r>
              <a:rPr lang="es-ES" u="none" dirty="0" smtClean="0"/>
              <a:t>B/mes</a:t>
            </a:r>
          </a:p>
        </p:txBody>
      </p:sp>
    </p:spTree>
    <p:extLst>
      <p:ext uri="{BB962C8B-B14F-4D97-AF65-F5344CB8AC3E}">
        <p14:creationId xmlns:p14="http://schemas.microsoft.com/office/powerpoint/2010/main" val="261029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urón 13"/>
          <p:cNvSpPr/>
          <p:nvPr/>
        </p:nvSpPr>
        <p:spPr bwMode="auto">
          <a:xfrm>
            <a:off x="611560" y="3023241"/>
            <a:ext cx="7776864" cy="3070055"/>
          </a:xfrm>
          <a:prstGeom prst="chevr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>
              <a:ln>
                <a:noFill/>
              </a:ln>
              <a:solidFill>
                <a:srgbClr val="192A4A"/>
              </a:solidFill>
              <a:effectLst/>
              <a:latin typeface="MyriadSemiBoldItalic" charset="0"/>
              <a:ea typeface="ＭＳ Ｐゴシック" charset="0"/>
            </a:endParaRPr>
          </a:p>
        </p:txBody>
      </p:sp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err="1" smtClean="0">
                <a:latin typeface="MyriadBoldItalic" pitchFamily="2" charset="0"/>
              </a:rPr>
              <a:t>Evolución</a:t>
            </a:r>
            <a:r>
              <a:rPr lang="en-GB" altLang="es-ES" sz="2800" b="1" u="none" dirty="0" smtClean="0">
                <a:latin typeface="MyriadBoldItalic" pitchFamily="2" charset="0"/>
              </a:rPr>
              <a:t> de </a:t>
            </a:r>
            <a:r>
              <a:rPr lang="en-GB" altLang="es-ES" sz="2800" b="1" u="none" dirty="0" err="1" smtClean="0">
                <a:latin typeface="MyriadBoldItalic" pitchFamily="2" charset="0"/>
              </a:rPr>
              <a:t>las</a:t>
            </a:r>
            <a:r>
              <a:rPr lang="en-GB" altLang="es-ES" sz="2800" b="1" u="none" dirty="0" smtClean="0">
                <a:latin typeface="MyriadBoldItalic" pitchFamily="2" charset="0"/>
              </a:rPr>
              <a:t> </a:t>
            </a:r>
            <a:r>
              <a:rPr lang="en-GB" altLang="es-ES" sz="2800" b="1" u="none" dirty="0" err="1" smtClean="0">
                <a:latin typeface="MyriadBoldItalic" pitchFamily="2" charset="0"/>
              </a:rPr>
              <a:t>conexiones</a:t>
            </a:r>
            <a:r>
              <a:rPr lang="en-GB" altLang="es-ES" sz="2800" b="1" u="none" dirty="0" smtClean="0">
                <a:latin typeface="MyriadBoldItalic" pitchFamily="2" charset="0"/>
              </a:rPr>
              <a:t> de </a:t>
            </a:r>
            <a:r>
              <a:rPr lang="en-GB" altLang="es-ES" sz="2800" b="1" u="none" dirty="0" err="1" smtClean="0">
                <a:latin typeface="MyriadBoldItalic" pitchFamily="2" charset="0"/>
              </a:rPr>
              <a:t>operador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4" name="Rectángulo redondeado 3"/>
          <p:cNvSpPr/>
          <p:nvPr/>
        </p:nvSpPr>
        <p:spPr bwMode="auto">
          <a:xfrm>
            <a:off x="899592" y="5492941"/>
            <a:ext cx="7128792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192A4A"/>
                </a:solidFill>
                <a:effectLst/>
                <a:latin typeface="MyriadSemiBoldItalic" charset="0"/>
                <a:ea typeface="ＭＳ Ｐゴシック" charset="0"/>
              </a:rPr>
              <a:t>Capa óptica </a:t>
            </a:r>
            <a:r>
              <a:rPr kumimoji="0" lang="mr-IN" sz="1800" b="0" i="0" u="none" strike="noStrike" cap="none" normalizeH="0" baseline="0" dirty="0" smtClean="0">
                <a:ln>
                  <a:noFill/>
                </a:ln>
                <a:solidFill>
                  <a:srgbClr val="192A4A"/>
                </a:solidFill>
                <a:effectLst/>
                <a:latin typeface="MyriadSemiBoldItalic" charset="0"/>
                <a:ea typeface="ＭＳ Ｐゴシック" charset="0"/>
              </a:rPr>
              <a:t>–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192A4A"/>
                </a:solidFill>
                <a:effectLst/>
                <a:latin typeface="MyriadSemiBoldItalic" charset="0"/>
                <a:ea typeface="ＭＳ Ｐゴシック" charset="0"/>
              </a:rPr>
              <a:t> CDWM</a:t>
            </a:r>
            <a:r>
              <a:rPr lang="es-ES" u="none" dirty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/</a:t>
            </a:r>
            <a:r>
              <a:rPr lang="es-ES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DWDM</a:t>
            </a:r>
            <a:endParaRPr lang="es-ES" u="none" dirty="0">
              <a:solidFill>
                <a:srgbClr val="192A4A"/>
              </a:solidFill>
              <a:latin typeface="MyriadSemiBoldItalic" charset="0"/>
              <a:ea typeface="ＭＳ Ｐゴシック" charset="0"/>
            </a:endParaRPr>
          </a:p>
        </p:txBody>
      </p:sp>
      <p:sp>
        <p:nvSpPr>
          <p:cNvPr id="6" name="Rectángulo redondeado 5"/>
          <p:cNvSpPr/>
          <p:nvPr/>
        </p:nvSpPr>
        <p:spPr bwMode="auto">
          <a:xfrm>
            <a:off x="899592" y="4941168"/>
            <a:ext cx="5400600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Red de transmisión </a:t>
            </a:r>
            <a:r>
              <a:rPr lang="mr-IN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–</a:t>
            </a:r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 PDH/SDH</a:t>
            </a:r>
          </a:p>
        </p:txBody>
      </p:sp>
      <p:sp>
        <p:nvSpPr>
          <p:cNvPr id="7" name="Rectángulo redondeado 6"/>
          <p:cNvSpPr/>
          <p:nvPr/>
        </p:nvSpPr>
        <p:spPr bwMode="auto">
          <a:xfrm>
            <a:off x="4644008" y="4365104"/>
            <a:ext cx="1656184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Ethernet</a:t>
            </a: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899592" y="4365104"/>
            <a:ext cx="3672408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HDLC</a:t>
            </a: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899592" y="3212976"/>
            <a:ext cx="1800200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IP</a:t>
            </a: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899592" y="3789040"/>
            <a:ext cx="1800200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X.25/FR/ATM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99592" y="24928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u="none" dirty="0" smtClean="0"/>
              <a:t>Las capas se han ido reduciendo</a:t>
            </a:r>
            <a:r>
              <a:rPr lang="mr-IN" u="none" dirty="0" smtClean="0"/>
              <a:t>…</a:t>
            </a:r>
            <a:endParaRPr lang="es-ES" u="none" dirty="0"/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2771800" y="3212976"/>
            <a:ext cx="5256584" cy="100811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IP</a:t>
            </a:r>
          </a:p>
        </p:txBody>
      </p:sp>
      <p:sp>
        <p:nvSpPr>
          <p:cNvPr id="13" name="Rectángulo redondeado 12"/>
          <p:cNvSpPr/>
          <p:nvPr/>
        </p:nvSpPr>
        <p:spPr bwMode="auto">
          <a:xfrm>
            <a:off x="6444208" y="4365104"/>
            <a:ext cx="1584176" cy="100811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342900" indent="-342900"/>
            <a:r>
              <a:rPr lang="es-ES_tradnl" u="none" dirty="0" smtClean="0">
                <a:solidFill>
                  <a:srgbClr val="192A4A"/>
                </a:solidFill>
                <a:latin typeface="MyriadSemiBoldItalic" charset="0"/>
                <a:ea typeface="ＭＳ Ｐゴシック" charset="0"/>
              </a:rPr>
              <a:t>Ethernet</a:t>
            </a:r>
          </a:p>
        </p:txBody>
      </p:sp>
      <p:sp>
        <p:nvSpPr>
          <p:cNvPr id="11" name="Cheurón 10"/>
          <p:cNvSpPr/>
          <p:nvPr/>
        </p:nvSpPr>
        <p:spPr bwMode="auto">
          <a:xfrm>
            <a:off x="827584" y="3140968"/>
            <a:ext cx="7560840" cy="2952328"/>
          </a:xfrm>
          <a:prstGeom prst="chevr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>
              <a:ln>
                <a:noFill/>
              </a:ln>
              <a:solidFill>
                <a:srgbClr val="192A4A"/>
              </a:solidFill>
              <a:effectLst/>
              <a:latin typeface="MyriadSemiBoldItali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err="1" smtClean="0">
                <a:latin typeface="MyriadBoldItalic" pitchFamily="2" charset="0"/>
              </a:rPr>
              <a:t>Evolución</a:t>
            </a:r>
            <a:r>
              <a:rPr lang="en-GB" altLang="es-ES" sz="2800" b="1" u="none" dirty="0" smtClean="0">
                <a:latin typeface="MyriadBoldItalic" pitchFamily="2" charset="0"/>
              </a:rPr>
              <a:t> de los interfaces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9592" y="2771636"/>
            <a:ext cx="37444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u="none" dirty="0" smtClean="0"/>
              <a:t>Paso de síncronos a asíncronos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u="none" dirty="0" smtClean="0"/>
              <a:t>Redes de paquetes</a:t>
            </a:r>
          </a:p>
          <a:p>
            <a:pPr marL="285750" indent="-285750" algn="l">
              <a:buFont typeface="Arial"/>
              <a:buChar char="•"/>
            </a:pPr>
            <a:r>
              <a:rPr lang="es-ES_tradnl" u="none" dirty="0" smtClean="0"/>
              <a:t>Sin sincronización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Menor </a:t>
            </a:r>
            <a:r>
              <a:rPr lang="es-ES" u="none" dirty="0" err="1" smtClean="0"/>
              <a:t>overhead</a:t>
            </a:r>
            <a:endParaRPr lang="es-ES" u="none" dirty="0" smtClean="0"/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Mayor volumen de producción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Menor exigencia</a:t>
            </a:r>
            <a:endParaRPr lang="es-ES" u="none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84564856"/>
              </p:ext>
            </p:extLst>
          </p:nvPr>
        </p:nvGraphicFramePr>
        <p:xfrm>
          <a:off x="4860032" y="2492896"/>
          <a:ext cx="36724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echa abajo 2"/>
          <p:cNvSpPr/>
          <p:nvPr/>
        </p:nvSpPr>
        <p:spPr bwMode="auto">
          <a:xfrm>
            <a:off x="1691680" y="4571836"/>
            <a:ext cx="1728192" cy="864096"/>
          </a:xfrm>
          <a:prstGeom prst="downArrow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sng" strike="noStrike" cap="none" normalizeH="0" baseline="0">
              <a:ln>
                <a:noFill/>
              </a:ln>
              <a:solidFill>
                <a:srgbClr val="192A4A"/>
              </a:solidFill>
              <a:effectLst/>
              <a:latin typeface="MyriadSemiBoldItalic" charset="0"/>
              <a:ea typeface="ＭＳ Ｐゴシック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99592" y="5507940"/>
            <a:ext cx="33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Menor coste y mayor adopción</a:t>
            </a:r>
            <a:endParaRPr lang="es-ES" u="non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99592" y="24115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u="none" dirty="0" smtClean="0"/>
              <a:t>Paso de eléctrico a óptico</a:t>
            </a:r>
            <a:endParaRPr lang="es-ES" u="none" dirty="0"/>
          </a:p>
        </p:txBody>
      </p:sp>
    </p:spTree>
    <p:extLst>
      <p:ext uri="{BB962C8B-B14F-4D97-AF65-F5344CB8AC3E}">
        <p14:creationId xmlns:p14="http://schemas.microsoft.com/office/powerpoint/2010/main" val="2472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5157192"/>
            <a:ext cx="2195736" cy="153701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256" y="5229199"/>
            <a:ext cx="2267743" cy="16119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443" y="3789040"/>
            <a:ext cx="1863557" cy="12951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861048"/>
            <a:ext cx="1420521" cy="10776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916832"/>
            <a:ext cx="1575645" cy="1517484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err="1" smtClean="0">
                <a:latin typeface="MyriadBoldItalic" pitchFamily="2" charset="0"/>
              </a:rPr>
              <a:t>Normalización</a:t>
            </a:r>
            <a:r>
              <a:rPr lang="en-GB" altLang="es-ES" sz="2800" b="1" u="none" dirty="0" smtClean="0">
                <a:latin typeface="MyriadBoldItalic" pitchFamily="2" charset="0"/>
              </a:rPr>
              <a:t> de </a:t>
            </a:r>
            <a:r>
              <a:rPr lang="en-GB" altLang="es-ES" sz="2800" b="1" u="none" dirty="0" err="1" smtClean="0">
                <a:latin typeface="MyriadBoldItalic" pitchFamily="2" charset="0"/>
              </a:rPr>
              <a:t>adaptadores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84368" y="6165304"/>
            <a:ext cx="80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QSFP</a:t>
            </a:r>
            <a:endParaRPr lang="es-ES" u="non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3789040"/>
            <a:ext cx="1494597" cy="12961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16416" y="2924944"/>
            <a:ext cx="62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SFP</a:t>
            </a:r>
            <a:endParaRPr lang="es-ES" u="none" dirty="0"/>
          </a:p>
        </p:txBody>
      </p:sp>
      <p:sp>
        <p:nvSpPr>
          <p:cNvPr id="8" name="CuadroTexto 7"/>
          <p:cNvSpPr txBox="1"/>
          <p:nvPr/>
        </p:nvSpPr>
        <p:spPr>
          <a:xfrm>
            <a:off x="6588224" y="4581128"/>
            <a:ext cx="62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XFP</a:t>
            </a:r>
            <a:endParaRPr lang="es-ES" u="non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3501008"/>
            <a:ext cx="2484276" cy="165618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563888" y="4437112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X2</a:t>
            </a:r>
            <a:endParaRPr lang="es-ES" u="non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92080" y="630932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CFP</a:t>
            </a:r>
            <a:endParaRPr lang="es-ES" u="non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316416" y="465313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SFP+</a:t>
            </a:r>
            <a:endParaRPr lang="es-ES" u="non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71600" y="4797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 smtClean="0"/>
              <a:t>XENPAK</a:t>
            </a:r>
            <a:endParaRPr lang="es-ES" u="none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27584" y="2204864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u="none" dirty="0" smtClean="0"/>
              <a:t>Debida a: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Eficiencia energética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Presión comercial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Volumen de producción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27584" y="5733256"/>
            <a:ext cx="409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u="none" dirty="0" smtClean="0"/>
              <a:t>Todavía pendiente por encima de 10G</a:t>
            </a:r>
          </a:p>
        </p:txBody>
      </p:sp>
    </p:spTree>
    <p:extLst>
      <p:ext uri="{BB962C8B-B14F-4D97-AF65-F5344CB8AC3E}">
        <p14:creationId xmlns:p14="http://schemas.microsoft.com/office/powerpoint/2010/main" val="417877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err="1" smtClean="0">
                <a:latin typeface="MyriadBoldItalic" pitchFamily="2" charset="0"/>
              </a:rPr>
              <a:t>Normalización</a:t>
            </a:r>
            <a:r>
              <a:rPr lang="en-GB" altLang="es-ES" sz="2800" b="1" u="none" dirty="0" smtClean="0">
                <a:latin typeface="MyriadBoldItalic" pitchFamily="2" charset="0"/>
              </a:rPr>
              <a:t> de </a:t>
            </a:r>
            <a:r>
              <a:rPr lang="en-GB" altLang="es-ES" sz="2800" b="1" u="none" dirty="0" err="1" smtClean="0">
                <a:latin typeface="MyriadBoldItalic" pitchFamily="2" charset="0"/>
              </a:rPr>
              <a:t>cableados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27584" y="2204864"/>
            <a:ext cx="735329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u="none" dirty="0" smtClean="0"/>
              <a:t>Grandes </a:t>
            </a:r>
            <a:r>
              <a:rPr lang="es-ES" u="none" dirty="0" err="1" smtClean="0"/>
              <a:t>datacenters</a:t>
            </a:r>
            <a:r>
              <a:rPr lang="es-ES" u="none" dirty="0" smtClean="0"/>
              <a:t> que requieren centenares de metros de cable</a:t>
            </a:r>
          </a:p>
          <a:p>
            <a:pPr algn="l"/>
            <a:r>
              <a:rPr lang="es-ES" u="none" dirty="0" smtClean="0"/>
              <a:t>Centros remotos a pocos kilómetros</a:t>
            </a:r>
          </a:p>
          <a:p>
            <a:pPr algn="l"/>
            <a:endParaRPr lang="es-ES" u="none" dirty="0"/>
          </a:p>
          <a:p>
            <a:pPr algn="l"/>
            <a:r>
              <a:rPr lang="es-ES" u="none" dirty="0" smtClean="0"/>
              <a:t>Cobre vs. Fibra </a:t>
            </a:r>
            <a:r>
              <a:rPr lang="es-ES" u="none" dirty="0" err="1" smtClean="0"/>
              <a:t>Multimodo</a:t>
            </a:r>
            <a:r>
              <a:rPr lang="es-ES" u="none" dirty="0" smtClean="0"/>
              <a:t> vs. Fibra </a:t>
            </a:r>
            <a:r>
              <a:rPr lang="es-ES" u="none" dirty="0" err="1" smtClean="0"/>
              <a:t>Monomodo</a:t>
            </a:r>
            <a:endParaRPr lang="es-ES" u="none" dirty="0" smtClean="0"/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Servicios de fabricación de fibras a medida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Sistemas de soldadura de bajo coste y facilidad de uso</a:t>
            </a:r>
          </a:p>
          <a:p>
            <a:pPr marL="285750" indent="-285750" algn="l">
              <a:buFont typeface="Arial"/>
              <a:buChar char="•"/>
            </a:pPr>
            <a:endParaRPr lang="es-ES" u="none" dirty="0" smtClean="0"/>
          </a:p>
          <a:p>
            <a:pPr algn="l"/>
            <a:r>
              <a:rPr lang="es-ES" u="none" dirty="0" smtClean="0"/>
              <a:t>La Fibra </a:t>
            </a:r>
            <a:r>
              <a:rPr lang="es-ES" u="none" dirty="0" err="1" smtClean="0"/>
              <a:t>Monomodo</a:t>
            </a:r>
            <a:r>
              <a:rPr lang="es-ES" u="none" dirty="0" smtClean="0"/>
              <a:t> es la opción con el menor coste de </a:t>
            </a:r>
            <a:r>
              <a:rPr lang="es-ES" u="none" dirty="0" smtClean="0"/>
              <a:t>instalación</a:t>
            </a:r>
          </a:p>
          <a:p>
            <a:pPr algn="l"/>
            <a:r>
              <a:rPr lang="es-ES" u="none" dirty="0" smtClean="0"/>
              <a:t>LH/LR/LR4 es la opci</a:t>
            </a:r>
            <a:r>
              <a:rPr lang="es-ES" u="none" dirty="0" smtClean="0"/>
              <a:t>ón preferida por coste y alcance (10 km)</a:t>
            </a:r>
            <a:endParaRPr lang="es-ES" u="none" dirty="0" smtClean="0"/>
          </a:p>
          <a:p>
            <a:pPr algn="l"/>
            <a:endParaRPr lang="es-ES" u="none" dirty="0"/>
          </a:p>
          <a:p>
            <a:pPr algn="l"/>
            <a:r>
              <a:rPr lang="es-ES" u="none" dirty="0" smtClean="0"/>
              <a:t>Soluciones alternativas para necesidades </a:t>
            </a:r>
            <a:r>
              <a:rPr lang="es-ES" u="none" dirty="0" smtClean="0"/>
              <a:t>concretas:</a:t>
            </a:r>
            <a:endParaRPr lang="es-ES" u="none" dirty="0" smtClean="0"/>
          </a:p>
          <a:p>
            <a:pPr marL="285750" indent="-285750" algn="l">
              <a:buFont typeface="Arial"/>
              <a:buChar char="•"/>
            </a:pPr>
            <a:r>
              <a:rPr lang="es-ES" u="none" dirty="0" smtClean="0"/>
              <a:t>SR10/SR16 en </a:t>
            </a:r>
            <a:r>
              <a:rPr lang="es-ES" u="none" dirty="0" err="1" smtClean="0"/>
              <a:t>multimodo</a:t>
            </a:r>
            <a:r>
              <a:rPr lang="es-ES" u="none" dirty="0" smtClean="0"/>
              <a:t>. Instalación compleja y cara</a:t>
            </a:r>
          </a:p>
          <a:p>
            <a:pPr marL="285750" indent="-285750" algn="l">
              <a:buFont typeface="Arial"/>
              <a:buChar char="•"/>
            </a:pPr>
            <a:r>
              <a:rPr lang="es-ES" u="none" dirty="0" err="1" smtClean="0"/>
              <a:t>Direct</a:t>
            </a:r>
            <a:r>
              <a:rPr lang="es-ES" u="none" dirty="0" smtClean="0"/>
              <a:t> </a:t>
            </a:r>
            <a:r>
              <a:rPr lang="es-ES" u="none" dirty="0" err="1" smtClean="0"/>
              <a:t>Attach</a:t>
            </a:r>
            <a:r>
              <a:rPr lang="es-ES" u="none" dirty="0" smtClean="0"/>
              <a:t> dentro del rack (cobre no es viable </a:t>
            </a:r>
            <a:r>
              <a:rPr lang="es-ES" u="none" dirty="0" smtClean="0"/>
              <a:t>a 10G hoy </a:t>
            </a:r>
            <a:r>
              <a:rPr lang="es-ES" u="none" dirty="0" smtClean="0"/>
              <a:t>por hoy)</a:t>
            </a:r>
          </a:p>
        </p:txBody>
      </p:sp>
    </p:spTree>
    <p:extLst>
      <p:ext uri="{BB962C8B-B14F-4D97-AF65-F5344CB8AC3E}">
        <p14:creationId xmlns:p14="http://schemas.microsoft.com/office/powerpoint/2010/main" val="245589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smtClean="0">
                <a:latin typeface="MyriadBoldItalic" pitchFamily="2" charset="0"/>
              </a:rPr>
              <a:t>En </a:t>
            </a:r>
            <a:r>
              <a:rPr lang="en-GB" altLang="es-ES" sz="2800" b="1" u="none" dirty="0" err="1" smtClean="0">
                <a:latin typeface="MyriadBoldItalic" pitchFamily="2" charset="0"/>
              </a:rPr>
              <a:t>resumen</a:t>
            </a:r>
            <a:r>
              <a:rPr lang="mr-IN" altLang="es-ES" sz="2800" b="1" u="none" dirty="0" smtClean="0">
                <a:latin typeface="MyriadBoldItalic" pitchFamily="2" charset="0"/>
              </a:rPr>
              <a:t>…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088" y="2492375"/>
            <a:ext cx="7561262" cy="15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655" tIns="48328" rIns="96655" bIns="48328">
            <a:spAutoFit/>
          </a:bodyPr>
          <a:lstStyle>
            <a:lvl1pPr marL="609600" indent="-609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2000" u="none" dirty="0" smtClean="0"/>
              <a:t>100M: ¿</a:t>
            </a:r>
            <a:r>
              <a:rPr lang="es-ES_tradnl" altLang="es-ES" sz="2000" u="none" dirty="0" smtClean="0"/>
              <a:t>Eso </a:t>
            </a:r>
            <a:r>
              <a:rPr lang="es-ES_tradnl" altLang="es-ES" sz="2000" u="none" dirty="0" smtClean="0"/>
              <a:t>qué era?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2000" u="none" dirty="0" smtClean="0"/>
              <a:t>1G: SFP LH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2000" u="none" dirty="0" smtClean="0"/>
              <a:t>10G: </a:t>
            </a:r>
            <a:r>
              <a:rPr lang="es-ES_tradnl" altLang="es-ES" sz="2000" u="none" dirty="0" smtClean="0"/>
              <a:t>SFP+ </a:t>
            </a:r>
            <a:r>
              <a:rPr lang="es-ES_tradnl" altLang="es-ES" sz="2000" u="none" dirty="0" smtClean="0"/>
              <a:t>LR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2000" u="none" dirty="0" smtClean="0"/>
              <a:t>100G: QSFP </a:t>
            </a:r>
            <a:r>
              <a:rPr lang="es-ES_tradnl" altLang="es-ES" sz="2000" u="none" dirty="0" smtClean="0"/>
              <a:t>(</a:t>
            </a:r>
            <a:r>
              <a:rPr lang="es-ES_tradnl" altLang="es-ES" sz="2000" u="none" dirty="0" smtClean="0"/>
              <a:t>Esperemos</a:t>
            </a:r>
            <a:r>
              <a:rPr lang="es-ES_tradnl" altLang="es-ES" sz="2000" u="none" dirty="0" smtClean="0"/>
              <a:t>) LR4</a:t>
            </a:r>
            <a:endParaRPr lang="es-ES_tradnl" altLang="es-ES" sz="2000" u="none" dirty="0" smtClean="0"/>
          </a:p>
        </p:txBody>
      </p:sp>
    </p:spTree>
    <p:extLst>
      <p:ext uri="{BB962C8B-B14F-4D97-AF65-F5344CB8AC3E}">
        <p14:creationId xmlns:p14="http://schemas.microsoft.com/office/powerpoint/2010/main" val="29715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smtClean="0">
                <a:latin typeface="MyriadBoldItalic" pitchFamily="2" charset="0"/>
              </a:rPr>
              <a:t>¿Y </a:t>
            </a:r>
            <a:r>
              <a:rPr lang="en-GB" altLang="es-ES" sz="2800" b="1" u="none" dirty="0" err="1" smtClean="0">
                <a:latin typeface="MyriadBoldItalic" pitchFamily="2" charset="0"/>
              </a:rPr>
              <a:t>comercialmente</a:t>
            </a:r>
            <a:r>
              <a:rPr lang="en-GB" altLang="es-ES" sz="2800" b="1" u="none" dirty="0" smtClean="0">
                <a:latin typeface="MyriadBoldItalic" pitchFamily="2" charset="0"/>
              </a:rPr>
              <a:t>?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088" y="2492375"/>
            <a:ext cx="7561262" cy="28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655" tIns="48328" rIns="96655" bIns="48328">
            <a:spAutoFit/>
          </a:bodyPr>
          <a:lstStyle>
            <a:lvl1pPr marL="609600" indent="-609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La regla de x4 para x10, aún no aplica a 100G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1800" u="none" dirty="0" smtClean="0"/>
              <a:t>Estamos entre x6 y x8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1800" u="none" dirty="0" smtClean="0"/>
              <a:t>Pero baja rápidamente. Estará en poco más de un año</a:t>
            </a:r>
            <a:endParaRPr lang="es-ES_tradnl" altLang="es-ES" sz="2000" u="none" dirty="0" smtClean="0"/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100M no tiene sentido comercial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1800" u="none" dirty="0" smtClean="0"/>
              <a:t>Los costes de despliegue y puertos absorben cualquier mejora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1800" u="none" dirty="0" smtClean="0"/>
              <a:t>1G empieza a estar en una situación marginal</a:t>
            </a:r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endParaRPr lang="es-ES_tradnl" altLang="es-ES" sz="2000" u="none" dirty="0" smtClean="0"/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Los grandes (Google, Facebook) ya piden el estándar de 1T</a:t>
            </a:r>
          </a:p>
        </p:txBody>
      </p:sp>
    </p:spTree>
    <p:extLst>
      <p:ext uri="{BB962C8B-B14F-4D97-AF65-F5344CB8AC3E}">
        <p14:creationId xmlns:p14="http://schemas.microsoft.com/office/powerpoint/2010/main" val="35722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609600" y="1484313"/>
            <a:ext cx="7994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80" tIns="46080" rIns="10008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2000"/>
              </a:lnSpc>
              <a:buClr>
                <a:srgbClr val="192A4A"/>
              </a:buClr>
              <a:buSzPct val="100000"/>
              <a:buFont typeface="MyriadBoldItalic" pitchFamily="2" charset="0"/>
              <a:buNone/>
            </a:pPr>
            <a:r>
              <a:rPr lang="en-GB" altLang="es-ES" sz="2800" b="1" u="none" dirty="0" smtClean="0">
                <a:latin typeface="MyriadBoldItalic" pitchFamily="2" charset="0"/>
              </a:rPr>
              <a:t>En </a:t>
            </a:r>
            <a:r>
              <a:rPr lang="en-GB" altLang="es-ES" sz="2800" b="1" u="none" dirty="0" err="1" smtClean="0">
                <a:latin typeface="MyriadBoldItalic" pitchFamily="2" charset="0"/>
              </a:rPr>
              <a:t>Espanix</a:t>
            </a:r>
            <a:endParaRPr lang="en-GB" altLang="es-ES" sz="2800" b="1" u="none" dirty="0">
              <a:latin typeface="MyriadBoldItalic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088" y="2492375"/>
            <a:ext cx="7561262" cy="358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655" tIns="48328" rIns="96655" bIns="48328">
            <a:spAutoFit/>
          </a:bodyPr>
          <a:lstStyle>
            <a:lvl1pPr marL="609600" indent="-609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1pPr>
            <a:lvl2pPr marL="742950" indent="-28575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2pPr>
            <a:lvl3pPr marL="11430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3pPr>
            <a:lvl4pPr marL="16002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4pPr>
            <a:lvl5pPr marL="2057400" indent="-228600" defTabSz="1031875" eaLnBrk="0" hangingPunct="0"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5pPr>
            <a:lvl6pPr marL="25146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6pPr>
            <a:lvl7pPr marL="29718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7pPr>
            <a:lvl8pPr marL="34290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8pPr>
            <a:lvl9pPr marL="3886200" indent="-228600" algn="ctr" defTabSz="10318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192A4A"/>
                </a:solidFill>
                <a:latin typeface="MyriadSemiBoldItalic" pitchFamily="2" charset="0"/>
                <a:ea typeface="ＭＳ Ｐゴシック" pitchFamily="34" charset="-128"/>
              </a:defRPr>
            </a:lvl9pPr>
          </a:lstStyle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Se ofrece 1G, 10G y 100G</a:t>
            </a:r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100M ya no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_tradnl" altLang="es-ES" sz="2000" u="none" dirty="0"/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LH/LR/LR4 es lo normal. Casos muy aislados de SX/SR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_tradnl" altLang="es-ES" sz="1800" u="none" dirty="0" smtClean="0"/>
              <a:t>¡Alguien ha amenazado con pedir un SR10! (sin problema </a:t>
            </a:r>
            <a:r>
              <a:rPr lang="es-ES_tradnl" altLang="es-ES" sz="1800" u="none" dirty="0" smtClean="0">
                <a:sym typeface="Wingdings"/>
              </a:rPr>
              <a:t>)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_tradnl" altLang="es-ES" sz="1800" u="none" dirty="0">
              <a:sym typeface="Wingdings"/>
            </a:endParaRPr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>
                <a:sym typeface="Wingdings"/>
              </a:rPr>
              <a:t>Hay agregaciones de hasta 9x10G</a:t>
            </a:r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1800" u="none" dirty="0" smtClean="0">
                <a:sym typeface="Wingdings"/>
              </a:rPr>
              <a:t>	</a:t>
            </a:r>
            <a:r>
              <a:rPr lang="mr-IN" altLang="es-ES" sz="1800" u="none" dirty="0" smtClean="0">
                <a:sym typeface="Wingdings"/>
              </a:rPr>
              <a:t>…</a:t>
            </a:r>
            <a:r>
              <a:rPr lang="es-ES_tradnl" altLang="es-ES" sz="1800" u="none" dirty="0" smtClean="0">
                <a:sym typeface="Wingdings"/>
              </a:rPr>
              <a:t>pero hay clientes con 100G</a:t>
            </a:r>
            <a:endParaRPr lang="es-ES_tradnl" altLang="es-ES" sz="1800" u="none" dirty="0" smtClean="0"/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endParaRPr lang="es-ES_tradnl" altLang="es-ES" sz="1800" u="none" dirty="0" smtClean="0"/>
          </a:p>
          <a:p>
            <a:pPr marL="0" indent="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s-ES_tradnl" altLang="es-ES" sz="2000" u="none" dirty="0" smtClean="0"/>
              <a:t>Este año se espera un fuerte crecimiento del 100G</a:t>
            </a:r>
          </a:p>
        </p:txBody>
      </p:sp>
    </p:spTree>
    <p:extLst>
      <p:ext uri="{BB962C8B-B14F-4D97-AF65-F5344CB8AC3E}">
        <p14:creationId xmlns:p14="http://schemas.microsoft.com/office/powerpoint/2010/main" val="19366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>
            <a:ln>
              <a:noFill/>
            </a:ln>
            <a:solidFill>
              <a:srgbClr val="192A4A"/>
            </a:solidFill>
            <a:effectLst/>
            <a:latin typeface="MyriadSemiBoldItal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>
            <a:ln>
              <a:noFill/>
            </a:ln>
            <a:solidFill>
              <a:srgbClr val="192A4A"/>
            </a:solidFill>
            <a:effectLst/>
            <a:latin typeface="MyriadSemiBoldItalic" charset="0"/>
            <a:ea typeface="ＭＳ Ｐゴシック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10202</TotalTime>
  <Words>452</Words>
  <Application>Microsoft Macintosh PowerPoint</Application>
  <PresentationFormat>Presentación en pantalla (4:3)</PresentationFormat>
  <Paragraphs>106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euroADSL</dc:title>
  <dc:creator>Pablo Pérez Ruescas</dc:creator>
  <cp:lastModifiedBy>Javier</cp:lastModifiedBy>
  <cp:revision>210</cp:revision>
  <dcterms:created xsi:type="dcterms:W3CDTF">2002-11-15T15:01:52Z</dcterms:created>
  <dcterms:modified xsi:type="dcterms:W3CDTF">2017-10-29T18:24:31Z</dcterms:modified>
</cp:coreProperties>
</file>