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Nunit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Nunito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Nunito-italic.fntdata"/><Relationship Id="rId14" Type="http://schemas.openxmlformats.org/officeDocument/2006/relationships/font" Target="fonts/Nunito-bold.fntdata"/><Relationship Id="rId16" Type="http://schemas.openxmlformats.org/officeDocument/2006/relationships/font" Target="fonts/Nuni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21fa27ee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21fa27ee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21fa27ee3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21fa27ee3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621fa27ee3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621fa27ee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621fa27ee3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621fa27ee3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621fa27ee3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621fa27ee3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21fa27ee3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621fa27ee3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join.slack.com/t/netbcn/shared_invite/enQtNzQ4ODk5NDQ4OTgyLWM3MzdlMmY5ZjU3ZDVkOTMxZTgxMzJkOWUzMjY1MWM0ZWZmYzBiM2ViNDQwNTMwNGNjYmU2OWEyNGM1ZWZkYmI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.png"/><Relationship Id="rId7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7419" y="2834124"/>
            <a:ext cx="6976406" cy="20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83400"/>
            <a:ext cx="9204628" cy="5470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/>
          <p:nvPr/>
        </p:nvSpPr>
        <p:spPr>
          <a:xfrm rot="-273">
            <a:off x="796340" y="2788589"/>
            <a:ext cx="7551300" cy="7203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CC0000"/>
                </a:solidFill>
                <a:latin typeface="Nunito"/>
                <a:ea typeface="Nunito"/>
                <a:cs typeface="Nunito"/>
                <a:sym typeface="Nunito"/>
              </a:rPr>
              <a:t>16</a:t>
            </a:r>
            <a:r>
              <a:rPr lang="en" sz="4800">
                <a:latin typeface="Nunito"/>
                <a:ea typeface="Nunito"/>
                <a:cs typeface="Nunito"/>
                <a:sym typeface="Nunito"/>
              </a:rPr>
              <a:t> events in </a:t>
            </a:r>
            <a:endParaRPr sz="4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CC0000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r>
              <a:rPr lang="en" sz="4800">
                <a:latin typeface="Nunito"/>
                <a:ea typeface="Nunito"/>
                <a:cs typeface="Nunito"/>
                <a:sym typeface="Nunito"/>
              </a:rPr>
              <a:t> years</a:t>
            </a:r>
            <a:r>
              <a:rPr b="1" lang="en" sz="4800">
                <a:solidFill>
                  <a:srgbClr val="CC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b="1" sz="4800">
              <a:solidFill>
                <a:srgbClr val="CC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522925" y="12176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/>
          <p:nvPr/>
        </p:nvSpPr>
        <p:spPr>
          <a:xfrm>
            <a:off x="1816150" y="1355197"/>
            <a:ext cx="6726900" cy="1132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Nunito"/>
                <a:ea typeface="Nunito"/>
                <a:cs typeface="Nunito"/>
                <a:sym typeface="Nunito"/>
              </a:rPr>
              <a:t>https://netbcn.cat</a:t>
            </a:r>
            <a:endParaRPr sz="48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7" name="Google Shape;77;p16"/>
          <p:cNvSpPr/>
          <p:nvPr/>
        </p:nvSpPr>
        <p:spPr>
          <a:xfrm>
            <a:off x="1816150" y="2625238"/>
            <a:ext cx="6726900" cy="1132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u="sng">
                <a:latin typeface="Nunito"/>
                <a:ea typeface="Nunito"/>
                <a:cs typeface="Nunito"/>
                <a:sym typeface="Nunito"/>
                <a:hlinkClick r:id="rId3"/>
              </a:rPr>
              <a:t>netbcn.slack.com</a:t>
            </a:r>
            <a:endParaRPr sz="48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8" name="Google Shape;78;p16"/>
          <p:cNvSpPr/>
          <p:nvPr/>
        </p:nvSpPr>
        <p:spPr>
          <a:xfrm>
            <a:off x="1816150" y="3905915"/>
            <a:ext cx="6726900" cy="1132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Nunito"/>
                <a:ea typeface="Nunito"/>
                <a:cs typeface="Nunito"/>
                <a:sym typeface="Nunito"/>
              </a:rPr>
              <a:t>we@netbcn.cat</a:t>
            </a:r>
            <a:endParaRPr sz="48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488" y="3886363"/>
            <a:ext cx="1171575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0488" y="1335663"/>
            <a:ext cx="1171575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13" y="2582438"/>
            <a:ext cx="1228725" cy="122872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/>
          <p:nvPr/>
        </p:nvSpPr>
        <p:spPr>
          <a:xfrm>
            <a:off x="1816150" y="85150"/>
            <a:ext cx="6726900" cy="1132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Nunito"/>
                <a:ea typeface="Nunito"/>
                <a:cs typeface="Nunito"/>
                <a:sym typeface="Nunito"/>
              </a:rPr>
              <a:t>https://www.meetup.com/es-ES/netbcn/</a:t>
            </a:r>
            <a:endParaRPr sz="34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9863" y="194975"/>
            <a:ext cx="912850" cy="91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>
                <a:latin typeface="Nunito"/>
                <a:ea typeface="Nunito"/>
                <a:cs typeface="Nunito"/>
                <a:sym typeface="Nunito"/>
              </a:rPr>
              <a:t>Agenda</a:t>
            </a:r>
            <a:endParaRPr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11700" y="1317050"/>
            <a:ext cx="8520600" cy="32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Char char="●"/>
            </a:pPr>
            <a:r>
              <a:rPr lang="en" sz="3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"</a:t>
            </a:r>
            <a:r>
              <a:rPr b="1" lang="en" sz="3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Hybrid Multi-Cloud orchestration</a:t>
            </a:r>
            <a:r>
              <a:rPr lang="en" sz="3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"                       </a:t>
            </a:r>
            <a:r>
              <a:rPr i="1" lang="en" sz="3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by </a:t>
            </a:r>
            <a:r>
              <a:rPr b="1" i="1" lang="en" sz="3000">
                <a:solidFill>
                  <a:srgbClr val="CC0000"/>
                </a:solidFill>
                <a:latin typeface="Nunito"/>
                <a:ea typeface="Nunito"/>
                <a:cs typeface="Nunito"/>
                <a:sym typeface="Nunito"/>
              </a:rPr>
              <a:t>Sergio Abuin</a:t>
            </a:r>
            <a:r>
              <a:rPr i="1" lang="en" sz="3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Arista</a:t>
            </a:r>
            <a:endParaRPr i="1" sz="3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Char char="●"/>
            </a:pPr>
            <a:r>
              <a:rPr lang="en" sz="3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"</a:t>
            </a:r>
            <a:r>
              <a:rPr b="1" lang="en" sz="3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Microservices pattern for network design</a:t>
            </a:r>
            <a:r>
              <a:rPr lang="en" sz="3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" </a:t>
            </a:r>
            <a:r>
              <a:rPr i="1" lang="en" sz="3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by </a:t>
            </a:r>
            <a:r>
              <a:rPr b="1" i="1" lang="en" sz="3000">
                <a:solidFill>
                  <a:srgbClr val="CC0000"/>
                </a:solidFill>
                <a:latin typeface="Nunito"/>
                <a:ea typeface="Nunito"/>
                <a:cs typeface="Nunito"/>
                <a:sym typeface="Nunito"/>
              </a:rPr>
              <a:t>Marco Marzetti</a:t>
            </a:r>
            <a:r>
              <a:rPr i="1" lang="en" sz="3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PCCW Global</a:t>
            </a:r>
            <a:endParaRPr i="1" sz="3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Char char="●"/>
            </a:pPr>
            <a:r>
              <a:rPr lang="en" sz="3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"</a:t>
            </a:r>
            <a:r>
              <a:rPr b="1" lang="en" sz="3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Writing scalable and maintainable tooling</a:t>
            </a:r>
            <a:r>
              <a:rPr lang="en" sz="3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" </a:t>
            </a:r>
            <a:r>
              <a:rPr i="1" lang="en" sz="3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by </a:t>
            </a:r>
            <a:r>
              <a:rPr b="1" i="1" lang="en" sz="3000">
                <a:solidFill>
                  <a:srgbClr val="CC0000"/>
                </a:solidFill>
                <a:latin typeface="Nunito"/>
                <a:ea typeface="Nunito"/>
                <a:cs typeface="Nunito"/>
                <a:sym typeface="Nunito"/>
              </a:rPr>
              <a:t>David Barroso</a:t>
            </a:r>
            <a:r>
              <a:rPr i="1" lang="en" sz="3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Fastly</a:t>
            </a:r>
            <a:endParaRPr i="1" sz="3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Nunito"/>
                <a:ea typeface="Nunito"/>
                <a:cs typeface="Nunito"/>
                <a:sym typeface="Nunito"/>
              </a:rPr>
              <a:t>Next </a:t>
            </a:r>
            <a:r>
              <a:rPr b="1" lang="en" sz="4800">
                <a:solidFill>
                  <a:srgbClr val="CC0000"/>
                </a:solidFill>
                <a:latin typeface="Nunito"/>
                <a:ea typeface="Nunito"/>
                <a:cs typeface="Nunito"/>
                <a:sym typeface="Nunito"/>
              </a:rPr>
              <a:t>NetBCN</a:t>
            </a:r>
            <a:r>
              <a:rPr lang="en" sz="4800">
                <a:latin typeface="Nunito"/>
                <a:ea typeface="Nunito"/>
                <a:cs typeface="Nunito"/>
                <a:sym typeface="Nunito"/>
              </a:rPr>
              <a:t> event</a:t>
            </a:r>
            <a:endParaRPr/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311700" y="1379975"/>
            <a:ext cx="8520600" cy="26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Char char="●"/>
            </a:pPr>
            <a:r>
              <a:rPr b="1" lang="en" sz="3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DNS over &lt;insert contentious mechanism here&gt;</a:t>
            </a:r>
            <a:r>
              <a:rPr lang="en" sz="3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, </a:t>
            </a:r>
            <a:endParaRPr sz="3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by </a:t>
            </a:r>
            <a:r>
              <a:rPr b="1" i="1" lang="en" sz="3000">
                <a:solidFill>
                  <a:srgbClr val="CC0000"/>
                </a:solidFill>
                <a:latin typeface="Nunito"/>
                <a:ea typeface="Nunito"/>
                <a:cs typeface="Nunito"/>
                <a:sym typeface="Nunito"/>
              </a:rPr>
              <a:t>Colin Petrie</a:t>
            </a:r>
            <a:r>
              <a:rPr i="1" lang="en" sz="3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NTT</a:t>
            </a:r>
            <a:endParaRPr i="1" sz="3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Char char="●"/>
            </a:pPr>
            <a:r>
              <a:rPr b="1" lang="en" sz="3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El lado oscuro de Streaming Telemetry</a:t>
            </a:r>
            <a:r>
              <a:rPr lang="en" sz="3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      </a:t>
            </a:r>
            <a:r>
              <a:rPr i="1" lang="en" sz="3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by </a:t>
            </a:r>
            <a:r>
              <a:rPr b="1" i="1" lang="en" sz="3000">
                <a:solidFill>
                  <a:srgbClr val="CC0000"/>
                </a:solidFill>
                <a:latin typeface="Nunito"/>
                <a:ea typeface="Nunito"/>
                <a:cs typeface="Nunito"/>
                <a:sym typeface="Nunito"/>
              </a:rPr>
              <a:t>Camilo Cardona</a:t>
            </a:r>
            <a:r>
              <a:rPr i="1" lang="en" sz="3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NTT</a:t>
            </a:r>
            <a:endParaRPr i="1" sz="3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6" name="Google Shape;96;p18"/>
          <p:cNvSpPr/>
          <p:nvPr/>
        </p:nvSpPr>
        <p:spPr>
          <a:xfrm rot="-540525">
            <a:off x="5304382" y="3775354"/>
            <a:ext cx="3289579" cy="720781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CC0000"/>
                </a:solidFill>
                <a:latin typeface="Nunito"/>
                <a:ea typeface="Nunito"/>
                <a:cs typeface="Nunito"/>
                <a:sym typeface="Nunito"/>
              </a:rPr>
              <a:t>7th of November</a:t>
            </a:r>
            <a:endParaRPr b="1" sz="36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9"/>
          <p:cNvSpPr/>
          <p:nvPr/>
        </p:nvSpPr>
        <p:spPr>
          <a:xfrm rot="-273">
            <a:off x="796340" y="2788589"/>
            <a:ext cx="7551300" cy="7203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Nunito"/>
                <a:ea typeface="Nunito"/>
                <a:cs typeface="Nunito"/>
                <a:sym typeface="Nunito"/>
              </a:rPr>
              <a:t>TBC during</a:t>
            </a:r>
            <a:r>
              <a:rPr b="1" lang="en" sz="4800">
                <a:solidFill>
                  <a:srgbClr val="CC0000"/>
                </a:solidFill>
                <a:latin typeface="Nunito"/>
                <a:ea typeface="Nunito"/>
                <a:cs typeface="Nunito"/>
                <a:sym typeface="Nunito"/>
              </a:rPr>
              <a:t> Beer&amp;Talk</a:t>
            </a:r>
            <a:endParaRPr b="1" sz="4800">
              <a:solidFill>
                <a:srgbClr val="CC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